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31"/>
  </p:notesMasterIdLst>
  <p:sldIdLst>
    <p:sldId id="256" r:id="rId6"/>
    <p:sldId id="317" r:id="rId7"/>
    <p:sldId id="318" r:id="rId8"/>
    <p:sldId id="306" r:id="rId9"/>
    <p:sldId id="319" r:id="rId10"/>
    <p:sldId id="259" r:id="rId11"/>
    <p:sldId id="329" r:id="rId12"/>
    <p:sldId id="330" r:id="rId13"/>
    <p:sldId id="257" r:id="rId14"/>
    <p:sldId id="331" r:id="rId15"/>
    <p:sldId id="332" r:id="rId16"/>
    <p:sldId id="324" r:id="rId17"/>
    <p:sldId id="266" r:id="rId18"/>
    <p:sldId id="325" r:id="rId19"/>
    <p:sldId id="326" r:id="rId20"/>
    <p:sldId id="327" r:id="rId21"/>
    <p:sldId id="328" r:id="rId22"/>
    <p:sldId id="322" r:id="rId23"/>
    <p:sldId id="333" r:id="rId24"/>
    <p:sldId id="334" r:id="rId25"/>
    <p:sldId id="335" r:id="rId26"/>
    <p:sldId id="336" r:id="rId27"/>
    <p:sldId id="265" r:id="rId28"/>
    <p:sldId id="320" r:id="rId29"/>
    <p:sldId id="305" r:id="rId30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32"/>
      <p:bold r:id="rId33"/>
      <p:italic r:id="rId34"/>
      <p:boldItalic r:id="rId35"/>
    </p:embeddedFont>
    <p:embeddedFont>
      <p:font typeface="Montserrat ExtraBold" panose="00000900000000000000" pitchFamily="2" charset="0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F5314-684C-461A-8773-AAC3C9C25166}" v="8" dt="2021-05-16T16:40:27.187"/>
    <p1510:client id="{3D791C8E-2684-45D9-8F4F-2E95996F8262}" v="1" dt="2021-05-17T14:38:17.909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9"/>
  </p:normalViewPr>
  <p:slideViewPr>
    <p:cSldViewPr snapToGrid="0">
      <p:cViewPr varScale="1">
        <p:scale>
          <a:sx n="135" d="100"/>
          <a:sy n="135" d="100"/>
        </p:scale>
        <p:origin x="11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ckhel Mendoza" userId="a7fbbaaa-8d92-4a1b-81aa-fe17f42e7325" providerId="ADAL" clId="{BC6BCDBB-B08A-435E-939A-7EDFF889D1A8}"/>
    <pc:docChg chg="custSel modSld">
      <pc:chgData name="Eickhel Mendoza" userId="a7fbbaaa-8d92-4a1b-81aa-fe17f42e7325" providerId="ADAL" clId="{BC6BCDBB-B08A-435E-939A-7EDFF889D1A8}" dt="2021-05-16T16:43:25.299" v="13" actId="3626"/>
      <pc:docMkLst>
        <pc:docMk/>
      </pc:docMkLst>
      <pc:sldChg chg="modSp mod">
        <pc:chgData name="Eickhel Mendoza" userId="a7fbbaaa-8d92-4a1b-81aa-fe17f42e7325" providerId="ADAL" clId="{BC6BCDBB-B08A-435E-939A-7EDFF889D1A8}" dt="2021-05-16T16:43:25.299" v="13" actId="3626"/>
        <pc:sldMkLst>
          <pc:docMk/>
          <pc:sldMk cId="3171950614" sldId="305"/>
        </pc:sldMkLst>
        <pc:spChg chg="mod">
          <ac:chgData name="Eickhel Mendoza" userId="a7fbbaaa-8d92-4a1b-81aa-fe17f42e7325" providerId="ADAL" clId="{BC6BCDBB-B08A-435E-939A-7EDFF889D1A8}" dt="2021-05-16T16:43:25.299" v="13" actId="3626"/>
          <ac:spMkLst>
            <pc:docMk/>
            <pc:sldMk cId="3171950614" sldId="305"/>
            <ac:spMk id="14" creationId="{05D79FAE-555C-472F-99FB-5C7879CE54D1}"/>
          </ac:spMkLst>
        </pc:spChg>
      </pc:sldChg>
      <pc:sldChg chg="modSp mod">
        <pc:chgData name="Eickhel Mendoza" userId="a7fbbaaa-8d92-4a1b-81aa-fe17f42e7325" providerId="ADAL" clId="{BC6BCDBB-B08A-435E-939A-7EDFF889D1A8}" dt="2021-05-16T16:42:37.139" v="12" actId="6549"/>
        <pc:sldMkLst>
          <pc:docMk/>
          <pc:sldMk cId="2786700388" sldId="318"/>
        </pc:sldMkLst>
        <pc:spChg chg="mod">
          <ac:chgData name="Eickhel Mendoza" userId="a7fbbaaa-8d92-4a1b-81aa-fe17f42e7325" providerId="ADAL" clId="{BC6BCDBB-B08A-435E-939A-7EDFF889D1A8}" dt="2021-05-16T16:41:43.727" v="0" actId="790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Eickhel Mendoza" userId="a7fbbaaa-8d92-4a1b-81aa-fe17f42e7325" providerId="ADAL" clId="{BC6BCDBB-B08A-435E-939A-7EDFF889D1A8}" dt="2021-05-16T16:42:37.139" v="12" actId="6549"/>
          <ac:spMkLst>
            <pc:docMk/>
            <pc:sldMk cId="2786700388" sldId="318"/>
            <ac:spMk id="5" creationId="{BA435D83-8CC0-4CE8-A668-E54DEE2973B5}"/>
          </ac:spMkLst>
        </pc:spChg>
      </pc:sldChg>
    </pc:docChg>
  </pc:docChgLst>
  <pc:docChgLst>
    <pc:chgData name="Mar Llambí" userId="4a6d1bf1f7d9374e" providerId="LiveId" clId="{7F789C17-A26B-45C0-9B83-53D0BC83F691}"/>
    <pc:docChg chg="undo custSel addSld delSld modSld">
      <pc:chgData name="Mar Llambí" userId="4a6d1bf1f7d9374e" providerId="LiveId" clId="{7F789C17-A26B-45C0-9B83-53D0BC83F691}" dt="2021-04-27T17:36:24.476" v="1787" actId="20577"/>
      <pc:docMkLst>
        <pc:docMk/>
      </pc:docMkLst>
      <pc:sldChg chg="modSp mod">
        <pc:chgData name="Mar Llambí" userId="4a6d1bf1f7d9374e" providerId="LiveId" clId="{7F789C17-A26B-45C0-9B83-53D0BC83F691}" dt="2021-04-27T17:23:57.661" v="953" actId="20577"/>
        <pc:sldMkLst>
          <pc:docMk/>
          <pc:sldMk cId="0" sldId="258"/>
        </pc:sldMkLst>
        <pc:spChg chg="mod">
          <ac:chgData name="Mar Llambí" userId="4a6d1bf1f7d9374e" providerId="LiveId" clId="{7F789C17-A26B-45C0-9B83-53D0BC83F691}" dt="2021-04-27T17:23:57.661" v="953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ar Llambí" userId="4a6d1bf1f7d9374e" providerId="LiveId" clId="{7F789C17-A26B-45C0-9B83-53D0BC83F691}" dt="2021-04-27T17:34:09.859" v="1773" actId="14100"/>
        <pc:sldMkLst>
          <pc:docMk/>
          <pc:sldMk cId="0" sldId="262"/>
        </pc:sldMkLst>
        <pc:spChg chg="add del">
          <ac:chgData name="Mar Llambí" userId="4a6d1bf1f7d9374e" providerId="LiveId" clId="{7F789C17-A26B-45C0-9B83-53D0BC83F691}" dt="2021-04-27T17:20:10.699" v="821" actId="478"/>
          <ac:spMkLst>
            <pc:docMk/>
            <pc:sldMk cId="0" sldId="262"/>
            <ac:spMk id="2" creationId="{DEE0EDB3-9BE2-487B-9D5B-9825579B9A43}"/>
          </ac:spMkLst>
        </pc:spChg>
        <pc:spChg chg="mod">
          <ac:chgData name="Mar Llambí" userId="4a6d1bf1f7d9374e" providerId="LiveId" clId="{7F789C17-A26B-45C0-9B83-53D0BC83F691}" dt="2021-04-27T17:29:06.872" v="1465" actId="14100"/>
          <ac:spMkLst>
            <pc:docMk/>
            <pc:sldMk cId="0" sldId="262"/>
            <ac:spMk id="4" creationId="{9C322301-397B-4417-8717-9DFD76325574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5" creationId="{7B5DB991-1B95-4667-BF44-10DBB3A2B808}"/>
          </ac:spMkLst>
        </pc:spChg>
        <pc:spChg chg="mod">
          <ac:chgData name="Mar Llambí" userId="4a6d1bf1f7d9374e" providerId="LiveId" clId="{7F789C17-A26B-45C0-9B83-53D0BC83F691}" dt="2021-04-27T17:30:13.268" v="1467" actId="1076"/>
          <ac:spMkLst>
            <pc:docMk/>
            <pc:sldMk cId="0" sldId="262"/>
            <ac:spMk id="6" creationId="{2191DC5E-38D6-41A1-80D8-193B98F5D7B8}"/>
          </ac:spMkLst>
        </pc:spChg>
        <pc:spChg chg="mod">
          <ac:chgData name="Mar Llambí" userId="4a6d1bf1f7d9374e" providerId="LiveId" clId="{7F789C17-A26B-45C0-9B83-53D0BC83F691}" dt="2021-04-27T17:28:04.854" v="1373" actId="14100"/>
          <ac:spMkLst>
            <pc:docMk/>
            <pc:sldMk cId="0" sldId="262"/>
            <ac:spMk id="8" creationId="{EB13216E-E858-4E16-AC6D-5549ACF9C1F6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10" creationId="{9AF2268E-C61D-4514-8D42-7234965CD332}"/>
          </ac:spMkLst>
        </pc:spChg>
        <pc:spChg chg="del mod">
          <ac:chgData name="Mar Llambí" userId="4a6d1bf1f7d9374e" providerId="LiveId" clId="{7F789C17-A26B-45C0-9B83-53D0BC83F691}" dt="2021-04-27T17:28:10.360" v="1376" actId="478"/>
          <ac:spMkLst>
            <pc:docMk/>
            <pc:sldMk cId="0" sldId="262"/>
            <ac:spMk id="12" creationId="{7BAE9977-8A73-4EC4-9AB7-8D85A7EC6561}"/>
          </ac:spMkLst>
        </pc:spChg>
        <pc:graphicFrameChg chg="add mod modGraphic">
          <ac:chgData name="Mar Llambí" userId="4a6d1bf1f7d9374e" providerId="LiveId" clId="{7F789C17-A26B-45C0-9B83-53D0BC83F691}" dt="2021-04-27T17:34:09.859" v="1773" actId="14100"/>
          <ac:graphicFrameMkLst>
            <pc:docMk/>
            <pc:sldMk cId="0" sldId="262"/>
            <ac:graphicFrameMk id="3" creationId="{B7BFC84D-400F-40EB-BB06-A79E3DC31DC3}"/>
          </ac:graphicFrameMkLst>
        </pc:graphicFrameChg>
      </pc:sldChg>
      <pc:sldChg chg="addSp delSp modSp mod modClrScheme chgLayout">
        <pc:chgData name="Mar Llambí" userId="4a6d1bf1f7d9374e" providerId="LiveId" clId="{7F789C17-A26B-45C0-9B83-53D0BC83F691}" dt="2021-04-27T17:35:04.687" v="1779" actId="1076"/>
        <pc:sldMkLst>
          <pc:docMk/>
          <pc:sldMk cId="1828399369" sldId="306"/>
        </pc:sldMkLst>
        <pc:spChg chg="add del mod ord">
          <ac:chgData name="Mar Llambí" userId="4a6d1bf1f7d9374e" providerId="LiveId" clId="{7F789C17-A26B-45C0-9B83-53D0BC83F691}" dt="2021-04-27T17:34:40.878" v="1775" actId="478"/>
          <ac:spMkLst>
            <pc:docMk/>
            <pc:sldMk cId="1828399369" sldId="306"/>
            <ac:spMk id="11" creationId="{D47FCCD1-114B-4979-97E8-F25E50F2C134}"/>
          </ac:spMkLst>
        </pc:spChg>
        <pc:spChg chg="mod ord">
          <ac:chgData name="Mar Llambí" userId="4a6d1bf1f7d9374e" providerId="LiveId" clId="{7F789C17-A26B-45C0-9B83-53D0BC83F691}" dt="2021-04-27T17:35:04.687" v="1779" actId="1076"/>
          <ac:spMkLst>
            <pc:docMk/>
            <pc:sldMk cId="1828399369" sldId="306"/>
            <ac:spMk id="214" creationId="{00000000-0000-0000-0000-000000000000}"/>
          </ac:spMkLst>
        </pc:spChg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3732224679" sldId="308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257576041" sldId="309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033833632" sldId="310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913306789" sldId="311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076497356" sldId="312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845361378" sldId="313"/>
        </pc:sldMkLst>
      </pc:sldChg>
      <pc:sldChg chg="addSp delSp modSp new mod modClrScheme chgLayout">
        <pc:chgData name="Mar Llambí" userId="4a6d1bf1f7d9374e" providerId="LiveId" clId="{7F789C17-A26B-45C0-9B83-53D0BC83F691}" dt="2021-04-27T17:36:24.476" v="1787" actId="20577"/>
        <pc:sldMkLst>
          <pc:docMk/>
          <pc:sldMk cId="3661592432" sldId="315"/>
        </pc:sldMkLst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2" creationId="{60E3C1CF-4732-4300-A339-840EEE48E365}"/>
          </ac:spMkLst>
        </pc:spChg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3" creationId="{FA709A62-50E3-4BA9-98E8-254EE296D407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4" creationId="{E0F99C93-5A50-42D0-8DF4-2FC42B89A950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5" creationId="{EAE874FC-579C-42A0-ADAC-50CE5FD7D26C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6" creationId="{A6F048AD-E158-44FB-95C1-C89A3AE43821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7" creationId="{0178EBC0-13F5-4D82-B0C9-50BA7795FA9A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8" creationId="{0233C65D-6F6F-43BF-8EE1-25791C0501D6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9" creationId="{8166ECD4-523A-4CAF-9053-72A9C3D19F12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10" creationId="{2F7A2140-5DC2-46B9-A767-EC26D0EFCB2E}"/>
          </ac:spMkLst>
        </pc:spChg>
        <pc:spChg chg="add del mod ord">
          <ac:chgData name="Mar Llambí" userId="4a6d1bf1f7d9374e" providerId="LiveId" clId="{7F789C17-A26B-45C0-9B83-53D0BC83F691}" dt="2021-04-27T16:56:25.098" v="3" actId="478"/>
          <ac:spMkLst>
            <pc:docMk/>
            <pc:sldMk cId="3661592432" sldId="315"/>
            <ac:spMk id="11" creationId="{5FF5307F-E488-42C6-ACB5-267555586A42}"/>
          </ac:spMkLst>
        </pc:spChg>
        <pc:spChg chg="add del mod ord">
          <ac:chgData name="Mar Llambí" userId="4a6d1bf1f7d9374e" providerId="LiveId" clId="{7F789C17-A26B-45C0-9B83-53D0BC83F691}" dt="2021-04-27T16:56:26.085" v="4" actId="478"/>
          <ac:spMkLst>
            <pc:docMk/>
            <pc:sldMk cId="3661592432" sldId="315"/>
            <ac:spMk id="12" creationId="{B9277BF6-4F8A-4910-BFC6-9E9170D9AFC6}"/>
          </ac:spMkLst>
        </pc:spChg>
        <pc:spChg chg="add mod">
          <ac:chgData name="Mar Llambí" userId="4a6d1bf1f7d9374e" providerId="LiveId" clId="{7F789C17-A26B-45C0-9B83-53D0BC83F691}" dt="2021-04-27T17:16:29.514" v="591" actId="20577"/>
          <ac:spMkLst>
            <pc:docMk/>
            <pc:sldMk cId="3661592432" sldId="315"/>
            <ac:spMk id="13" creationId="{7BEFC8AF-27D1-44C0-9FB8-1105659E81EF}"/>
          </ac:spMkLst>
        </pc:spChg>
        <pc:spChg chg="add mod">
          <ac:chgData name="Mar Llambí" userId="4a6d1bf1f7d9374e" providerId="LiveId" clId="{7F789C17-A26B-45C0-9B83-53D0BC83F691}" dt="2021-04-27T17:36:24.476" v="1787" actId="20577"/>
          <ac:spMkLst>
            <pc:docMk/>
            <pc:sldMk cId="3661592432" sldId="315"/>
            <ac:spMk id="17" creationId="{8EF5C838-B0D0-47CD-BF69-A501F263565A}"/>
          </ac:spMkLst>
        </pc:spChg>
        <pc:spChg chg="add del mod">
          <ac:chgData name="Mar Llambí" userId="4a6d1bf1f7d9374e" providerId="LiveId" clId="{7F789C17-A26B-45C0-9B83-53D0BC83F691}" dt="2021-04-27T17:16:25.161" v="590" actId="478"/>
          <ac:spMkLst>
            <pc:docMk/>
            <pc:sldMk cId="3661592432" sldId="315"/>
            <ac:spMk id="18" creationId="{3DA89F35-E5EF-4272-8F1A-01D5F439DBA1}"/>
          </ac:spMkLst>
        </pc:spChg>
        <pc:graphicFrameChg chg="add del mod">
          <ac:chgData name="Mar Llambí" userId="4a6d1bf1f7d9374e" providerId="LiveId" clId="{7F789C17-A26B-45C0-9B83-53D0BC83F691}" dt="2021-04-27T16:57:11.137" v="59" actId="478"/>
          <ac:graphicFrameMkLst>
            <pc:docMk/>
            <pc:sldMk cId="3661592432" sldId="315"/>
            <ac:graphicFrameMk id="15" creationId="{9A5B0631-DACD-4902-A571-A57BA0ED5560}"/>
          </ac:graphicFrameMkLst>
        </pc:graphicFrameChg>
        <pc:graphicFrameChg chg="add mod modGraphic">
          <ac:chgData name="Mar Llambí" userId="4a6d1bf1f7d9374e" providerId="LiveId" clId="{7F789C17-A26B-45C0-9B83-53D0BC83F691}" dt="2021-04-27T17:16:53.516" v="598" actId="20577"/>
          <ac:graphicFrameMkLst>
            <pc:docMk/>
            <pc:sldMk cId="3661592432" sldId="315"/>
            <ac:graphicFrameMk id="16" creationId="{4D213E99-E3D3-4B5D-98F2-FEDACE9FDFDC}"/>
          </ac:graphicFrameMkLst>
        </pc:graphicFrameChg>
        <pc:cxnChg chg="add mod">
          <ac:chgData name="Mar Llambí" userId="4a6d1bf1f7d9374e" providerId="LiveId" clId="{7F789C17-A26B-45C0-9B83-53D0BC83F691}" dt="2021-04-27T16:56:33.605" v="5"/>
          <ac:cxnSpMkLst>
            <pc:docMk/>
            <pc:sldMk cId="3661592432" sldId="315"/>
            <ac:cxnSpMk id="14" creationId="{D9D7FE61-9D8E-4EF9-9B39-13803892423E}"/>
          </ac:cxnSpMkLst>
        </pc:cxnChg>
      </pc:sldChg>
    </pc:docChg>
  </pc:docChgLst>
  <pc:docChgLst>
    <pc:chgData name="Eickhel Mendoza" userId="S::admin@bizzsummit.es::5191403b-285d-44ed-9fd9-ac1f5723e1fc" providerId="AD" clId="Web-{2FEF5314-684C-461A-8773-AAC3C9C25166}"/>
    <pc:docChg chg="modSld">
      <pc:chgData name="Eickhel Mendoza" userId="S::admin@bizzsummit.es::5191403b-285d-44ed-9fd9-ac1f5723e1fc" providerId="AD" clId="Web-{2FEF5314-684C-461A-8773-AAC3C9C25166}" dt="2021-05-16T16:40:23.749" v="3" actId="20577"/>
      <pc:docMkLst>
        <pc:docMk/>
      </pc:docMkLst>
      <pc:sldChg chg="modSp">
        <pc:chgData name="Eickhel Mendoza" userId="S::admin@bizzsummit.es::5191403b-285d-44ed-9fd9-ac1f5723e1fc" providerId="AD" clId="Web-{2FEF5314-684C-461A-8773-AAC3C9C25166}" dt="2021-05-16T16:40:20.234" v="2" actId="20577"/>
        <pc:sldMkLst>
          <pc:docMk/>
          <pc:sldMk cId="1218813622" sldId="317"/>
        </pc:sldMkLst>
        <pc:spChg chg="mod">
          <ac:chgData name="Eickhel Mendoza" userId="S::admin@bizzsummit.es::5191403b-285d-44ed-9fd9-ac1f5723e1fc" providerId="AD" clId="Web-{2FEF5314-684C-461A-8773-AAC3C9C25166}" dt="2021-05-16T16:40:20.234" v="2" actId="20577"/>
          <ac:spMkLst>
            <pc:docMk/>
            <pc:sldMk cId="1218813622" sldId="317"/>
            <ac:spMk id="5" creationId="{BA435D83-8CC0-4CE8-A668-E54DEE2973B5}"/>
          </ac:spMkLst>
        </pc:spChg>
      </pc:sldChg>
      <pc:sldChg chg="modSp">
        <pc:chgData name="Eickhel Mendoza" userId="S::admin@bizzsummit.es::5191403b-285d-44ed-9fd9-ac1f5723e1fc" providerId="AD" clId="Web-{2FEF5314-684C-461A-8773-AAC3C9C25166}" dt="2021-05-16T16:40:23.749" v="3" actId="20577"/>
        <pc:sldMkLst>
          <pc:docMk/>
          <pc:sldMk cId="2786700388" sldId="318"/>
        </pc:sldMkLst>
        <pc:spChg chg="mod">
          <ac:chgData name="Eickhel Mendoza" userId="S::admin@bizzsummit.es::5191403b-285d-44ed-9fd9-ac1f5723e1fc" providerId="AD" clId="Web-{2FEF5314-684C-461A-8773-AAC3C9C25166}" dt="2021-05-16T16:40:23.749" v="3" actId="20577"/>
          <ac:spMkLst>
            <pc:docMk/>
            <pc:sldMk cId="2786700388" sldId="318"/>
            <ac:spMk id="4" creationId="{D67FA3DD-56C5-4F17-ABCB-D43AF1FF71CB}"/>
          </ac:spMkLst>
        </pc:spChg>
      </pc:sldChg>
    </pc:docChg>
  </pc:docChgLst>
  <pc:docChgLst>
    <pc:chgData name="Mar Llambí" userId="1c1119c06429eee9" providerId="LiveId" clId="{D92900C3-11E9-4E52-9264-CC47E8842541}"/>
    <pc:docChg chg="undo custSel addSld delSld modSld sldOrd modMainMaster addSection delSection modSection">
      <pc:chgData name="Mar Llambí" userId="1c1119c06429eee9" providerId="LiveId" clId="{D92900C3-11E9-4E52-9264-CC47E8842541}" dt="2021-05-16T08:08:26.106" v="2152" actId="20577"/>
      <pc:docMkLst>
        <pc:docMk/>
      </pc:docMkLst>
      <pc:sldChg chg="modSp mod">
        <pc:chgData name="Mar Llambí" userId="1c1119c06429eee9" providerId="LiveId" clId="{D92900C3-11E9-4E52-9264-CC47E8842541}" dt="2021-05-16T07:00:01.663" v="76" actId="14100"/>
        <pc:sldMkLst>
          <pc:docMk/>
          <pc:sldMk cId="0" sldId="256"/>
        </pc:sldMkLst>
        <pc:spChg chg="mod">
          <ac:chgData name="Mar Llambí" userId="1c1119c06429eee9" providerId="LiveId" clId="{D92900C3-11E9-4E52-9264-CC47E8842541}" dt="2021-05-16T07:00:01.663" v="76" actId="14100"/>
          <ac:spMkLst>
            <pc:docMk/>
            <pc:sldMk cId="0" sldId="256"/>
            <ac:spMk id="4" creationId="{D551B061-E7F8-4049-B1F0-C73B691A3AF1}"/>
          </ac:spMkLst>
        </pc:spChg>
        <pc:spChg chg="mod">
          <ac:chgData name="Mar Llambí" userId="1c1119c06429eee9" providerId="LiveId" clId="{D92900C3-11E9-4E52-9264-CC47E8842541}" dt="2021-05-16T06:59:32.064" v="44" actId="1076"/>
          <ac:spMkLst>
            <pc:docMk/>
            <pc:sldMk cId="0" sldId="256"/>
            <ac:spMk id="162" creationId="{00000000-0000-0000-0000-000000000000}"/>
          </ac:spMkLst>
        </pc:spChg>
        <pc:picChg chg="mod">
          <ac:chgData name="Mar Llambí" userId="1c1119c06429eee9" providerId="LiveId" clId="{D92900C3-11E9-4E52-9264-CC47E8842541}" dt="2021-05-16T06:59:10.603" v="9" actId="1076"/>
          <ac:picMkLst>
            <pc:docMk/>
            <pc:sldMk cId="0" sldId="256"/>
            <ac:picMk id="5" creationId="{68E51CE4-0E35-4CFC-AFE7-B0E824C863C7}"/>
          </ac:picMkLst>
        </pc:picChg>
      </pc:sldChg>
      <pc:sldChg chg="delSp modSp mod">
        <pc:chgData name="Mar Llambí" userId="1c1119c06429eee9" providerId="LiveId" clId="{D92900C3-11E9-4E52-9264-CC47E8842541}" dt="2021-05-16T07:34:28.310" v="1204" actId="14100"/>
        <pc:sldMkLst>
          <pc:docMk/>
          <pc:sldMk cId="0" sldId="257"/>
        </pc:sldMkLst>
        <pc:spChg chg="mod">
          <ac:chgData name="Mar Llambí" userId="1c1119c06429eee9" providerId="LiveId" clId="{D92900C3-11E9-4E52-9264-CC47E8842541}" dt="2021-05-16T07:34:28.310" v="1204" actId="14100"/>
          <ac:spMkLst>
            <pc:docMk/>
            <pc:sldMk cId="0" sldId="257"/>
            <ac:spMk id="2" creationId="{5ED0BF0C-84F9-4E99-8AD6-24F41E913D2D}"/>
          </ac:spMkLst>
        </pc:spChg>
        <pc:spChg chg="del">
          <ac:chgData name="Mar Llambí" userId="1c1119c06429eee9" providerId="LiveId" clId="{D92900C3-11E9-4E52-9264-CC47E8842541}" dt="2021-05-16T07:33:07.719" v="1173" actId="478"/>
          <ac:spMkLst>
            <pc:docMk/>
            <pc:sldMk cId="0" sldId="257"/>
            <ac:spMk id="6" creationId="{DB211398-9666-4D6C-B1BD-8B79A6CB4221}"/>
          </ac:spMkLst>
        </pc:spChg>
        <pc:spChg chg="del">
          <ac:chgData name="Mar Llambí" userId="1c1119c06429eee9" providerId="LiveId" clId="{D92900C3-11E9-4E52-9264-CC47E8842541}" dt="2021-05-16T07:33:09.525" v="1175" actId="478"/>
          <ac:spMkLst>
            <pc:docMk/>
            <pc:sldMk cId="0" sldId="257"/>
            <ac:spMk id="7" creationId="{9DB0F21C-78C0-4E57-B700-E80CAB65BEAD}"/>
          </ac:spMkLst>
        </pc:spChg>
        <pc:spChg chg="mod">
          <ac:chgData name="Mar Llambí" userId="1c1119c06429eee9" providerId="LiveId" clId="{D92900C3-11E9-4E52-9264-CC47E8842541}" dt="2021-05-16T07:33:15.189" v="1188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3:58.605" v="1198" actId="20577"/>
          <ac:spMkLst>
            <pc:docMk/>
            <pc:sldMk cId="0" sldId="257"/>
            <ac:spMk id="171" creationId="{00000000-0000-0000-0000-000000000000}"/>
          </ac:spMkLst>
        </pc:spChg>
        <pc:grpChg chg="del">
          <ac:chgData name="Mar Llambí" userId="1c1119c06429eee9" providerId="LiveId" clId="{D92900C3-11E9-4E52-9264-CC47E8842541}" dt="2021-05-16T07:33:08.530" v="1174" actId="478"/>
          <ac:grpSpMkLst>
            <pc:docMk/>
            <pc:sldMk cId="0" sldId="257"/>
            <ac:grpSpMk id="8" creationId="{45E5FC3B-1FFA-45B6-B3C6-50E4AB80EFF7}"/>
          </ac:grpSpMkLst>
        </pc:grpChg>
      </pc:sldChg>
      <pc:sldChg chg="addSp delSp modSp mod">
        <pc:chgData name="Mar Llambí" userId="1c1119c06429eee9" providerId="LiveId" clId="{D92900C3-11E9-4E52-9264-CC47E8842541}" dt="2021-05-16T07:42:38.112" v="1372" actId="478"/>
        <pc:sldMkLst>
          <pc:docMk/>
          <pc:sldMk cId="0" sldId="258"/>
        </pc:sldMkLst>
        <pc:spChg chg="add del mod">
          <ac:chgData name="Mar Llambí" userId="1c1119c06429eee9" providerId="LiveId" clId="{D92900C3-11E9-4E52-9264-CC47E8842541}" dt="2021-05-16T07:42:36.680" v="1371" actId="478"/>
          <ac:spMkLst>
            <pc:docMk/>
            <pc:sldMk cId="0" sldId="258"/>
            <ac:spMk id="2" creationId="{CFC48973-4600-4526-A94A-BE1F5DA9E3BF}"/>
          </ac:spMkLst>
        </pc:spChg>
        <pc:spChg chg="add del mod">
          <ac:chgData name="Mar Llambí" userId="1c1119c06429eee9" providerId="LiveId" clId="{D92900C3-11E9-4E52-9264-CC47E8842541}" dt="2021-05-16T07:42:38.112" v="1372" actId="478"/>
          <ac:spMkLst>
            <pc:docMk/>
            <pc:sldMk cId="0" sldId="258"/>
            <ac:spMk id="11" creationId="{3B3BE634-3353-4A00-9785-1602D23F4659}"/>
          </ac:spMkLst>
        </pc:spChg>
        <pc:spChg chg="mod">
          <ac:chgData name="Mar Llambí" userId="1c1119c06429eee9" providerId="LiveId" clId="{D92900C3-11E9-4E52-9264-CC47E8842541}" dt="2021-05-16T07:34:35.029" v="1211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7.406" v="123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4.729" v="125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3.004" v="1228" actId="20577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1.171" v="1246" actId="20577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38.521" v="1218" actId="20577"/>
          <ac:spMkLst>
            <pc:docMk/>
            <pc:sldMk cId="0" sldId="258"/>
            <ac:spMk id="185" creationId="{00000000-0000-0000-0000-000000000000}"/>
          </ac:spMkLst>
        </pc:spChg>
      </pc:sldChg>
      <pc:sldChg chg="delSp modSp mod">
        <pc:chgData name="Mar Llambí" userId="1c1119c06429eee9" providerId="LiveId" clId="{D92900C3-11E9-4E52-9264-CC47E8842541}" dt="2021-05-16T07:35:11.671" v="1270" actId="478"/>
        <pc:sldMkLst>
          <pc:docMk/>
          <pc:sldMk cId="0" sldId="259"/>
        </pc:sldMkLst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" creationId="{FAE691BC-944F-4BE1-8035-98B8FE8F6BB4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7" creationId="{3B352584-F556-41E6-B740-7BA2FD78CDBA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9" creationId="{6AC7892F-D91B-4C32-8585-247CC5BDE32B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1" creationId="{896D2737-9563-4E69-87C4-9D76A2DF8FF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3" creationId="{E6AAD33C-8A06-4A60-8293-AD2F6F1F32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5" creationId="{7417857E-AC87-4A2A-8806-9FE6584C4902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7" creationId="{BF0F45E8-A0FD-45D8-8CC7-89AD211EE4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9" creationId="{7CBE4937-CC2D-4BD2-A89E-2F3B88A2BA5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1" creationId="{A0FC662A-DC6A-415F-B775-D3F55A64E8C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3" creationId="{752A44AC-9534-47F2-A60D-8A0717B04E35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5" creationId="{3199854F-D5E5-47AB-92BA-6F38271314C9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7" creationId="{EE373969-EE30-4915-9879-02FCE02E6DE4}"/>
          </ac:spMkLst>
        </pc:spChg>
        <pc:spChg chg="mod">
          <ac:chgData name="Mar Llambí" userId="1c1119c06429eee9" providerId="LiveId" clId="{D92900C3-11E9-4E52-9264-CC47E8842541}" dt="2021-05-16T07:35:05.028" v="126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08.563" v="1269" actId="20577"/>
          <ac:spMkLst>
            <pc:docMk/>
            <pc:sldMk cId="0" sldId="259"/>
            <ac:spMk id="195" creationId="{00000000-0000-0000-0000-000000000000}"/>
          </ac:spMkLst>
        </pc:sp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1026" creationId="{B3D8AD89-ADBF-4D96-860D-72F88A4566B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0" creationId="{E9BE044E-5CF6-40E6-AA57-B564DB5DBE28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2" creationId="{698EF5E6-8E8A-467F-8693-7B04BC00F83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4" creationId="{3739C9AB-AD9E-42B3-BF14-CFE139A3E3E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6" creationId="{3B5B5568-478F-4571-839A-8CA2BFF2ACA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8" creationId="{499C82EB-50B7-4362-8881-6222D7BCCCF6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0" creationId="{05491AE4-5ADB-40B9-9634-6FB5BEB12B9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2" creationId="{272972F9-E04A-4704-B8ED-65D0A882977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4" creationId="{E2AD9682-8207-49D1-8F8B-EBBF90DDD9A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6" creationId="{4645475D-F974-4740-820F-E606A7998599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8" creationId="{417F6DB3-37D0-43CD-AE69-596140CCC70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70" creationId="{061BBB2B-3BDB-4B1E-B143-737AA303A8C9}"/>
          </ac:picMkLst>
        </pc:picChg>
      </pc:sldChg>
      <pc:sldChg chg="del">
        <pc:chgData name="Mar Llambí" userId="1c1119c06429eee9" providerId="LiveId" clId="{D92900C3-11E9-4E52-9264-CC47E8842541}" dt="2021-05-16T07:38:22.221" v="1323" actId="47"/>
        <pc:sldMkLst>
          <pc:docMk/>
          <pc:sldMk cId="0" sldId="262"/>
        </pc:sldMkLst>
      </pc:sldChg>
      <pc:sldChg chg="delSp modSp mod setBg">
        <pc:chgData name="Mar Llambí" userId="1c1119c06429eee9" providerId="LiveId" clId="{D92900C3-11E9-4E52-9264-CC47E8842541}" dt="2021-05-16T08:05:12.897" v="2006" actId="208"/>
        <pc:sldMkLst>
          <pc:docMk/>
          <pc:sldMk cId="0" sldId="265"/>
        </pc:sldMkLst>
        <pc:spChg chg="del mod">
          <ac:chgData name="Mar Llambí" userId="1c1119c06429eee9" providerId="LiveId" clId="{D92900C3-11E9-4E52-9264-CC47E8842541}" dt="2021-05-16T08:04:22.871" v="1975" actId="478"/>
          <ac:spMkLst>
            <pc:docMk/>
            <pc:sldMk cId="0" sldId="265"/>
            <ac:spMk id="2" creationId="{35F5C7ED-D4EF-4269-A63B-83EE606F3504}"/>
          </ac:spMkLst>
        </pc:spChg>
        <pc:spChg chg="mod">
          <ac:chgData name="Mar Llambí" userId="1c1119c06429eee9" providerId="LiveId" clId="{D92900C3-11E9-4E52-9264-CC47E8842541}" dt="2021-05-16T08:04:41.997" v="2000" actId="1076"/>
          <ac:spMkLst>
            <pc:docMk/>
            <pc:sldMk cId="0" sldId="265"/>
            <ac:spMk id="11" creationId="{D0F09B4B-D9F1-4FFE-9E67-841EFF9809AB}"/>
          </ac:spMkLst>
        </pc:spChg>
        <pc:spChg chg="mod">
          <ac:chgData name="Mar Llambí" userId="1c1119c06429eee9" providerId="LiveId" clId="{D92900C3-11E9-4E52-9264-CC47E8842541}" dt="2021-05-16T08:05:05.226" v="2004" actId="207"/>
          <ac:spMkLst>
            <pc:docMk/>
            <pc:sldMk cId="0" sldId="265"/>
            <ac:spMk id="259" creationId="{00000000-0000-0000-0000-000000000000}"/>
          </ac:spMkLst>
        </pc:spChg>
        <pc:picChg chg="mod">
          <ac:chgData name="Mar Llambí" userId="1c1119c06429eee9" providerId="LiveId" clId="{D92900C3-11E9-4E52-9264-CC47E8842541}" dt="2021-05-16T08:02:25.294" v="1918" actId="1076"/>
          <ac:picMkLst>
            <pc:docMk/>
            <pc:sldMk cId="0" sldId="265"/>
            <ac:picMk id="5" creationId="{1BBE5599-B146-444D-A745-A9C76927064E}"/>
          </ac:picMkLst>
        </pc:picChg>
        <pc:picChg chg="mod">
          <ac:chgData name="Mar Llambí" userId="1c1119c06429eee9" providerId="LiveId" clId="{D92900C3-11E9-4E52-9264-CC47E8842541}" dt="2021-05-16T08:02:28.258" v="1919" actId="1076"/>
          <ac:picMkLst>
            <pc:docMk/>
            <pc:sldMk cId="0" sldId="265"/>
            <ac:picMk id="6" creationId="{61F0D298-C449-48E1-AF10-F9595CC807F5}"/>
          </ac:picMkLst>
        </pc:picChg>
        <pc:cxnChg chg="mod">
          <ac:chgData name="Mar Llambí" userId="1c1119c06429eee9" providerId="LiveId" clId="{D92900C3-11E9-4E52-9264-CC47E8842541}" dt="2021-05-16T08:05:12.897" v="2006" actId="208"/>
          <ac:cxnSpMkLst>
            <pc:docMk/>
            <pc:sldMk cId="0" sldId="265"/>
            <ac:cxnSpMk id="260" creationId="{00000000-0000-0000-0000-000000000000}"/>
          </ac:cxnSpMkLst>
        </pc:cxnChg>
      </pc:sldChg>
      <pc:sldChg chg="modSp mod">
        <pc:chgData name="Mar Llambí" userId="1c1119c06429eee9" providerId="LiveId" clId="{D92900C3-11E9-4E52-9264-CC47E8842541}" dt="2021-05-16T07:35:52.925" v="1281"/>
        <pc:sldMkLst>
          <pc:docMk/>
          <pc:sldMk cId="0" sldId="266"/>
        </pc:sldMkLst>
        <pc:spChg chg="mod">
          <ac:chgData name="Mar Llambí" userId="1c1119c06429eee9" providerId="LiveId" clId="{D92900C3-11E9-4E52-9264-CC47E8842541}" dt="2021-05-16T07:35:38.546" v="1278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52.925" v="1281"/>
          <ac:spMkLst>
            <pc:docMk/>
            <pc:sldMk cId="0" sldId="266"/>
            <ac:spMk id="266" creationId="{00000000-0000-0000-0000-000000000000}"/>
          </ac:spMkLst>
        </pc:spChg>
      </pc:sldChg>
      <pc:sldChg chg="modSp mod">
        <pc:chgData name="Mar Llambí" userId="1c1119c06429eee9" providerId="LiveId" clId="{D92900C3-11E9-4E52-9264-CC47E8842541}" dt="2021-05-16T07:36:53.597" v="1293" actId="207"/>
        <pc:sldMkLst>
          <pc:docMk/>
          <pc:sldMk cId="3171950614" sldId="305"/>
        </pc:sldMkLst>
        <pc:spChg chg="mod">
          <ac:chgData name="Mar Llambí" userId="1c1119c06429eee9" providerId="LiveId" clId="{D92900C3-11E9-4E52-9264-CC47E8842541}" dt="2021-05-16T07:36:01.668" v="1282" actId="207"/>
          <ac:spMkLst>
            <pc:docMk/>
            <pc:sldMk cId="3171950614" sldId="305"/>
            <ac:spMk id="15" creationId="{E55A7D09-51C3-458A-A5A3-C26A09524216}"/>
          </ac:spMkLst>
        </pc:spChg>
        <pc:spChg chg="mod">
          <ac:chgData name="Mar Llambí" userId="1c1119c06429eee9" providerId="LiveId" clId="{D92900C3-11E9-4E52-9264-CC47E8842541}" dt="2021-05-16T07:36:04.865" v="1283" actId="207"/>
          <ac:spMkLst>
            <pc:docMk/>
            <pc:sldMk cId="3171950614" sldId="305"/>
            <ac:spMk id="16" creationId="{10AE08F5-A4DA-42B9-9C37-BF8C134ECD85}"/>
          </ac:spMkLst>
        </pc:spChg>
        <pc:spChg chg="mod">
          <ac:chgData name="Mar Llambí" userId="1c1119c06429eee9" providerId="LiveId" clId="{D92900C3-11E9-4E52-9264-CC47E8842541}" dt="2021-05-16T07:36:07.042" v="1284" actId="207"/>
          <ac:spMkLst>
            <pc:docMk/>
            <pc:sldMk cId="3171950614" sldId="305"/>
            <ac:spMk id="17" creationId="{3B78FE68-97FC-466D-9F60-E6332460D800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19" creationId="{803748AC-132E-4D5F-B717-52FDD6C11A06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20" creationId="{60968E09-1CD8-4D39-A9D3-1C343F3E2315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2" creationId="{F256AC84-BDF2-4648-B1ED-77A88A77FFEA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3" creationId="{0E2A51F9-48CD-43ED-8DFA-3D0AAB92E8AF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4" creationId="{C055F253-C663-4C7D-8CD9-87824CD0C70B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6" creationId="{CEE26614-A102-46BF-9835-FD202997849F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7" creationId="{4C44C911-6851-4B45-8EF7-93503DECF0B1}"/>
          </ac:spMkLst>
        </pc:spChg>
        <pc:spChg chg="mod">
          <ac:chgData name="Mar Llambí" userId="1c1119c06429eee9" providerId="LiveId" clId="{D92900C3-11E9-4E52-9264-CC47E8842541}" dt="2021-05-16T07:36:09.550" v="1285" actId="207"/>
          <ac:spMkLst>
            <pc:docMk/>
            <pc:sldMk cId="3171950614" sldId="305"/>
            <ac:spMk id="28" creationId="{9FE5295F-1D55-4144-BE3E-EBB28C60AE23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0" creationId="{BC593E30-C026-4B1E-8C37-4CF026FD3EAE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1" creationId="{49EA6A4C-8F76-480E-ABDE-3596457EF72F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2" creationId="{65037AC9-555B-4323-8073-4E0B195CAEA0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3" creationId="{C0CF9EBF-7F05-4D36-B35D-68D58408F95B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4" creationId="{0F831228-E915-47C7-831F-CB8424786159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5" creationId="{E4A7AF02-D78E-4F5C-A4D4-A5FD3EF1C898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6" creationId="{293410A9-1B0F-4EB8-9FA8-295FF5083040}"/>
          </ac:spMkLst>
        </pc:spChg>
        <pc:grpChg chg="mod">
          <ac:chgData name="Mar Llambí" userId="1c1119c06429eee9" providerId="LiveId" clId="{D92900C3-11E9-4E52-9264-CC47E8842541}" dt="2021-05-16T07:36:47.469" v="1291" actId="207"/>
          <ac:grpSpMkLst>
            <pc:docMk/>
            <pc:sldMk cId="3171950614" sldId="305"/>
            <ac:grpSpMk id="18" creationId="{A369AF4D-27FA-430E-99DC-987A407188FA}"/>
          </ac:grpSpMkLst>
        </pc:grpChg>
        <pc:grpChg chg="mod">
          <ac:chgData name="Mar Llambí" userId="1c1119c06429eee9" providerId="LiveId" clId="{D92900C3-11E9-4E52-9264-CC47E8842541}" dt="2021-05-16T07:36:50.368" v="1292" actId="207"/>
          <ac:grpSpMkLst>
            <pc:docMk/>
            <pc:sldMk cId="3171950614" sldId="305"/>
            <ac:grpSpMk id="21" creationId="{7340225C-D49F-4F52-9745-AFDA28010EB3}"/>
          </ac:grpSpMkLst>
        </pc:grpChg>
        <pc:grpChg chg="mod">
          <ac:chgData name="Mar Llambí" userId="1c1119c06429eee9" providerId="LiveId" clId="{D92900C3-11E9-4E52-9264-CC47E8842541}" dt="2021-05-16T07:36:36.927" v="1290" actId="207"/>
          <ac:grpSpMkLst>
            <pc:docMk/>
            <pc:sldMk cId="3171950614" sldId="305"/>
            <ac:grpSpMk id="25" creationId="{803A479F-FA6D-46CA-A774-E5D565A74BEE}"/>
          </ac:grpSpMkLst>
        </pc:grpChg>
        <pc:grpChg chg="mod">
          <ac:chgData name="Mar Llambí" userId="1c1119c06429eee9" providerId="LiveId" clId="{D92900C3-11E9-4E52-9264-CC47E8842541}" dt="2021-05-16T07:36:53.597" v="1293" actId="207"/>
          <ac:grpSpMkLst>
            <pc:docMk/>
            <pc:sldMk cId="3171950614" sldId="305"/>
            <ac:grpSpMk id="29" creationId="{C953EBD4-2962-4E9B-A304-7B4A13870576}"/>
          </ac:grpSpMkLst>
        </pc:grpChg>
      </pc:sldChg>
      <pc:sldChg chg="addSp delSp modSp mod ord">
        <pc:chgData name="Mar Llambí" userId="1c1119c06429eee9" providerId="LiveId" clId="{D92900C3-11E9-4E52-9264-CC47E8842541}" dt="2021-05-16T07:47:45.284" v="1716" actId="1076"/>
        <pc:sldMkLst>
          <pc:docMk/>
          <pc:sldMk cId="1828399369" sldId="306"/>
        </pc:sldMkLst>
        <pc:spChg chg="mod">
          <ac:chgData name="Mar Llambí" userId="1c1119c06429eee9" providerId="LiveId" clId="{D92900C3-11E9-4E52-9264-CC47E8842541}" dt="2021-05-16T07:29:41.989" v="1133" actId="207"/>
          <ac:spMkLst>
            <pc:docMk/>
            <pc:sldMk cId="1828399369" sldId="306"/>
            <ac:spMk id="214" creationId="{00000000-0000-0000-0000-000000000000}"/>
          </ac:spMkLst>
        </pc:spChg>
        <pc:picChg chg="mod">
          <ac:chgData name="Mar Llambí" userId="1c1119c06429eee9" providerId="LiveId" clId="{D92900C3-11E9-4E52-9264-CC47E8842541}" dt="2021-05-16T07:31:54.245" v="1156" actId="1076"/>
          <ac:picMkLst>
            <pc:docMk/>
            <pc:sldMk cId="1828399369" sldId="306"/>
            <ac:picMk id="13" creationId="{60486FD6-92E5-468D-B29B-356ECE6F557C}"/>
          </ac:picMkLst>
        </pc:picChg>
        <pc:picChg chg="add mod">
          <ac:chgData name="Mar Llambí" userId="1c1119c06429eee9" providerId="LiveId" clId="{D92900C3-11E9-4E52-9264-CC47E8842541}" dt="2021-05-16T07:31:27.760" v="1149" actId="1076"/>
          <ac:picMkLst>
            <pc:docMk/>
            <pc:sldMk cId="1828399369" sldId="306"/>
            <ac:picMk id="14" creationId="{F19FDB3A-3A29-4F51-BE41-63F4CF579815}"/>
          </ac:picMkLst>
        </pc:picChg>
        <pc:picChg chg="add mod">
          <ac:chgData name="Mar Llambí" userId="1c1119c06429eee9" providerId="LiveId" clId="{D92900C3-11E9-4E52-9264-CC47E8842541}" dt="2021-05-16T07:32:03.177" v="1160" actId="1076"/>
          <ac:picMkLst>
            <pc:docMk/>
            <pc:sldMk cId="1828399369" sldId="306"/>
            <ac:picMk id="15" creationId="{921FD1CD-D634-4437-951D-ACD26B9FF891}"/>
          </ac:picMkLst>
        </pc:picChg>
        <pc:picChg chg="mod">
          <ac:chgData name="Mar Llambí" userId="1c1119c06429eee9" providerId="LiveId" clId="{D92900C3-11E9-4E52-9264-CC47E8842541}" dt="2021-05-16T07:31:10.875" v="1141" actId="1076"/>
          <ac:picMkLst>
            <pc:docMk/>
            <pc:sldMk cId="1828399369" sldId="306"/>
            <ac:picMk id="16" creationId="{E9CEBC0E-85F8-4002-9E3E-51787FFA37A1}"/>
          </ac:picMkLst>
        </pc:picChg>
        <pc:picChg chg="mod">
          <ac:chgData name="Mar Llambí" userId="1c1119c06429eee9" providerId="LiveId" clId="{D92900C3-11E9-4E52-9264-CC47E8842541}" dt="2021-05-16T07:47:45.284" v="1716" actId="1076"/>
          <ac:picMkLst>
            <pc:docMk/>
            <pc:sldMk cId="1828399369" sldId="306"/>
            <ac:picMk id="17" creationId="{42A8BE38-41E2-4FBE-BD3A-BE86E979E544}"/>
          </ac:picMkLst>
        </pc:picChg>
        <pc:picChg chg="add del mod">
          <ac:chgData name="Mar Llambí" userId="1c1119c06429eee9" providerId="LiveId" clId="{D92900C3-11E9-4E52-9264-CC47E8842541}" dt="2021-05-16T07:32:59.345" v="1172" actId="478"/>
          <ac:picMkLst>
            <pc:docMk/>
            <pc:sldMk cId="1828399369" sldId="306"/>
            <ac:picMk id="18" creationId="{4BDB4046-389F-471F-9889-D53DEB742831}"/>
          </ac:picMkLst>
        </pc:picChg>
        <pc:picChg chg="mod">
          <ac:chgData name="Mar Llambí" userId="1c1119c06429eee9" providerId="LiveId" clId="{D92900C3-11E9-4E52-9264-CC47E8842541}" dt="2021-05-16T07:31:17.605" v="1144" actId="1076"/>
          <ac:picMkLst>
            <pc:docMk/>
            <pc:sldMk cId="1828399369" sldId="306"/>
            <ac:picMk id="1028" creationId="{AA7C9287-7681-4E3B-9B1E-B2E47A80CF0F}"/>
          </ac:picMkLst>
        </pc:picChg>
        <pc:picChg chg="mod">
          <ac:chgData name="Mar Llambí" userId="1c1119c06429eee9" providerId="LiveId" clId="{D92900C3-11E9-4E52-9264-CC47E8842541}" dt="2021-05-16T07:32:00.677" v="1159" actId="1076"/>
          <ac:picMkLst>
            <pc:docMk/>
            <pc:sldMk cId="1828399369" sldId="306"/>
            <ac:picMk id="2050" creationId="{94953EE5-4987-4A4B-A00F-E5FB2628F386}"/>
          </ac:picMkLst>
        </pc:picChg>
        <pc:cxnChg chg="mod">
          <ac:chgData name="Mar Llambí" userId="1c1119c06429eee9" providerId="LiveId" clId="{D92900C3-11E9-4E52-9264-CC47E8842541}" dt="2021-05-16T07:29:47.058" v="1134" actId="208"/>
          <ac:cxnSpMkLst>
            <pc:docMk/>
            <pc:sldMk cId="1828399369" sldId="306"/>
            <ac:cxnSpMk id="216" creationId="{00000000-0000-0000-0000-000000000000}"/>
          </ac:cxnSpMkLst>
        </pc:cxnChg>
      </pc:sldChg>
      <pc:sldChg chg="del">
        <pc:chgData name="Mar Llambí" userId="1c1119c06429eee9" providerId="LiveId" clId="{D92900C3-11E9-4E52-9264-CC47E8842541}" dt="2021-05-16T07:38:26.951" v="1324" actId="47"/>
        <pc:sldMkLst>
          <pc:docMk/>
          <pc:sldMk cId="2115209917" sldId="314"/>
        </pc:sldMkLst>
      </pc:sldChg>
      <pc:sldChg chg="addSp delSp modSp mod">
        <pc:chgData name="Mar Llambí" userId="1c1119c06429eee9" providerId="LiveId" clId="{D92900C3-11E9-4E52-9264-CC47E8842541}" dt="2021-05-16T07:58:46.921" v="1912" actId="478"/>
        <pc:sldMkLst>
          <pc:docMk/>
          <pc:sldMk cId="3661592432" sldId="315"/>
        </pc:sldMkLst>
        <pc:spChg chg="mod">
          <ac:chgData name="Mar Llambí" userId="1c1119c06429eee9" providerId="LiveId" clId="{D92900C3-11E9-4E52-9264-CC47E8842541}" dt="2021-05-16T07:56:53.919" v="1820" actId="20577"/>
          <ac:spMkLst>
            <pc:docMk/>
            <pc:sldMk cId="3661592432" sldId="315"/>
            <ac:spMk id="13" creationId="{7BEFC8AF-27D1-44C0-9FB8-1105659E81EF}"/>
          </ac:spMkLst>
        </pc:spChg>
        <pc:spChg chg="del">
          <ac:chgData name="Mar Llambí" userId="1c1119c06429eee9" providerId="LiveId" clId="{D92900C3-11E9-4E52-9264-CC47E8842541}" dt="2021-05-16T07:58:46.921" v="1912" actId="478"/>
          <ac:spMkLst>
            <pc:docMk/>
            <pc:sldMk cId="3661592432" sldId="315"/>
            <ac:spMk id="17" creationId="{8EF5C838-B0D0-47CD-BF69-A501F263565A}"/>
          </ac:spMkLst>
        </pc:spChg>
        <pc:graphicFrameChg chg="add del mod">
          <ac:chgData name="Mar Llambí" userId="1c1119c06429eee9" providerId="LiveId" clId="{D92900C3-11E9-4E52-9264-CC47E8842541}" dt="2021-05-16T07:57:52.977" v="1905" actId="478"/>
          <ac:graphicFrameMkLst>
            <pc:docMk/>
            <pc:sldMk cId="3661592432" sldId="315"/>
            <ac:graphicFrameMk id="2" creationId="{5ABE16B9-18AD-4F61-8154-D248C622294E}"/>
          </ac:graphicFrameMkLst>
        </pc:graphicFrameChg>
        <pc:graphicFrameChg chg="mod modGraphic">
          <ac:chgData name="Mar Llambí" userId="1c1119c06429eee9" providerId="LiveId" clId="{D92900C3-11E9-4E52-9264-CC47E8842541}" dt="2021-05-16T07:58:43.831" v="1911" actId="6549"/>
          <ac:graphicFrameMkLst>
            <pc:docMk/>
            <pc:sldMk cId="3661592432" sldId="315"/>
            <ac:graphicFrameMk id="16" creationId="{4D213E99-E3D3-4B5D-98F2-FEDACE9FDFDC}"/>
          </ac:graphicFrameMkLst>
        </pc:graphicFrameChg>
      </pc:sldChg>
      <pc:sldChg chg="addSp delSp modSp new del mod ord">
        <pc:chgData name="Mar Llambí" userId="1c1119c06429eee9" providerId="LiveId" clId="{D92900C3-11E9-4E52-9264-CC47E8842541}" dt="2021-05-16T07:42:52.234" v="1373" actId="47"/>
        <pc:sldMkLst>
          <pc:docMk/>
          <pc:sldMk cId="2689462946" sldId="316"/>
        </pc:sldMkLst>
        <pc:spChg chg="del mod">
          <ac:chgData name="Mar Llambí" userId="1c1119c06429eee9" providerId="LiveId" clId="{D92900C3-11E9-4E52-9264-CC47E8842541}" dt="2021-05-16T07:37:20.686" v="1294" actId="478"/>
          <ac:spMkLst>
            <pc:docMk/>
            <pc:sldMk cId="2689462946" sldId="316"/>
            <ac:spMk id="2" creationId="{03A0964C-2C78-49CD-B391-EF2A2855C164}"/>
          </ac:spMkLst>
        </pc:spChg>
        <pc:spChg chg="del mod">
          <ac:chgData name="Mar Llambí" userId="1c1119c06429eee9" providerId="LiveId" clId="{D92900C3-11E9-4E52-9264-CC47E8842541}" dt="2021-05-16T07:37:22.011" v="1295" actId="478"/>
          <ac:spMkLst>
            <pc:docMk/>
            <pc:sldMk cId="2689462946" sldId="316"/>
            <ac:spMk id="3" creationId="{BE5848E3-CD31-479F-8DBA-7D9223C0A884}"/>
          </ac:spMkLst>
        </pc:spChg>
        <pc:spChg chg="add mod">
          <ac:chgData name="Mar Llambí" userId="1c1119c06429eee9" providerId="LiveId" clId="{D92900C3-11E9-4E52-9264-CC47E8842541}" dt="2021-05-16T07:37:26.694" v="1307" actId="20577"/>
          <ac:spMkLst>
            <pc:docMk/>
            <pc:sldMk cId="2689462946" sldId="316"/>
            <ac:spMk id="4" creationId="{834F46AC-0FFB-4C53-B535-E197495F94A9}"/>
          </ac:spMkLst>
        </pc:spChg>
        <pc:spChg chg="add mod">
          <ac:chgData name="Mar Llambí" userId="1c1119c06429eee9" providerId="LiveId" clId="{D92900C3-11E9-4E52-9264-CC47E8842541}" dt="2021-05-16T07:38:15.302" v="1321" actId="14100"/>
          <ac:spMkLst>
            <pc:docMk/>
            <pc:sldMk cId="2689462946" sldId="316"/>
            <ac:spMk id="6" creationId="{F7028196-CABF-435D-AA5D-3FE11D714CAA}"/>
          </ac:spMkLst>
        </pc:spChg>
        <pc:spChg chg="add del mod">
          <ac:chgData name="Mar Llambí" userId="1c1119c06429eee9" providerId="LiveId" clId="{D92900C3-11E9-4E52-9264-CC47E8842541}" dt="2021-05-16T07:37:54.730" v="1318" actId="478"/>
          <ac:spMkLst>
            <pc:docMk/>
            <pc:sldMk cId="2689462946" sldId="316"/>
            <ac:spMk id="7" creationId="{666BD573-F3CD-4158-AAC2-542F6B876A80}"/>
          </ac:spMkLst>
        </pc:spChg>
        <pc:spChg chg="add mod">
          <ac:chgData name="Mar Llambí" userId="1c1119c06429eee9" providerId="LiveId" clId="{D92900C3-11E9-4E52-9264-CC47E8842541}" dt="2021-05-16T07:38:17.024" v="1322" actId="14100"/>
          <ac:spMkLst>
            <pc:docMk/>
            <pc:sldMk cId="2689462946" sldId="316"/>
            <ac:spMk id="8" creationId="{9434FCD5-A734-4419-9096-FFA78F5D0EF9}"/>
          </ac:spMkLst>
        </pc:spChg>
        <pc:cxnChg chg="add mod">
          <ac:chgData name="Mar Llambí" userId="1c1119c06429eee9" providerId="LiveId" clId="{D92900C3-11E9-4E52-9264-CC47E8842541}" dt="2021-05-16T07:37:23.065" v="1296"/>
          <ac:cxnSpMkLst>
            <pc:docMk/>
            <pc:sldMk cId="2689462946" sldId="316"/>
            <ac:cxnSpMk id="5" creationId="{04D779EA-C702-4606-A934-6FBAF7FB0C9E}"/>
          </ac:cxnSpMkLst>
        </pc:cxnChg>
      </pc:sldChg>
      <pc:sldChg chg="addSp delSp modSp new mod modClrScheme modShow chgLayout">
        <pc:chgData name="Mar Llambí" userId="1c1119c06429eee9" providerId="LiveId" clId="{D92900C3-11E9-4E52-9264-CC47E8842541}" dt="2021-05-16T07:47:19.783" v="1714" actId="20577"/>
        <pc:sldMkLst>
          <pc:docMk/>
          <pc:sldMk cId="1218813622" sldId="317"/>
        </pc:sldMkLst>
        <pc:spChg chg="del mod ord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2" creationId="{885DC060-7521-4DFA-B7CB-E09D186399E6}"/>
          </ac:spMkLst>
        </pc:spChg>
        <pc:spChg chg="del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3" creationId="{437AA368-E8A0-459D-A6C3-2173F383A30B}"/>
          </ac:spMkLst>
        </pc:spChg>
        <pc:spChg chg="add mod ord">
          <ac:chgData name="Mar Llambí" userId="1c1119c06429eee9" providerId="LiveId" clId="{D92900C3-11E9-4E52-9264-CC47E8842541}" dt="2021-05-16T07:25:03.986" v="1097" actId="14100"/>
          <ac:spMkLst>
            <pc:docMk/>
            <pc:sldMk cId="1218813622" sldId="317"/>
            <ac:spMk id="4" creationId="{D67FA3DD-56C5-4F17-ABCB-D43AF1FF71CB}"/>
          </ac:spMkLst>
        </pc:spChg>
        <pc:spChg chg="add mod">
          <ac:chgData name="Mar Llambí" userId="1c1119c06429eee9" providerId="LiveId" clId="{D92900C3-11E9-4E52-9264-CC47E8842541}" dt="2021-05-16T07:47:19.783" v="1714" actId="20577"/>
          <ac:spMkLst>
            <pc:docMk/>
            <pc:sldMk cId="1218813622" sldId="317"/>
            <ac:spMk id="5" creationId="{BA435D83-8CC0-4CE8-A668-E54DEE2973B5}"/>
          </ac:spMkLst>
        </pc:spChg>
        <pc:spChg chg="add del">
          <ac:chgData name="Mar Llambí" userId="1c1119c06429eee9" providerId="LiveId" clId="{D92900C3-11E9-4E52-9264-CC47E8842541}" dt="2021-05-16T07:11:17.700" v="642"/>
          <ac:spMkLst>
            <pc:docMk/>
            <pc:sldMk cId="1218813622" sldId="317"/>
            <ac:spMk id="6" creationId="{4B1DF761-D514-462A-8EB1-57C82B6CA9C6}"/>
          </ac:spMkLst>
        </pc:spChg>
        <pc:spChg chg="add del">
          <ac:chgData name="Mar Llambí" userId="1c1119c06429eee9" providerId="LiveId" clId="{D92900C3-11E9-4E52-9264-CC47E8842541}" dt="2021-05-16T07:11:20.485" v="644"/>
          <ac:spMkLst>
            <pc:docMk/>
            <pc:sldMk cId="1218813622" sldId="317"/>
            <ac:spMk id="7" creationId="{65AD691C-B8D0-46C8-80BB-E422070FCDCA}"/>
          </ac:spMkLst>
        </pc:spChg>
        <pc:spChg chg="add del">
          <ac:chgData name="Mar Llambí" userId="1c1119c06429eee9" providerId="LiveId" clId="{D92900C3-11E9-4E52-9264-CC47E8842541}" dt="2021-05-16T07:11:48.445" v="743"/>
          <ac:spMkLst>
            <pc:docMk/>
            <pc:sldMk cId="1218813622" sldId="317"/>
            <ac:spMk id="8" creationId="{7375D774-8E82-425B-82F0-BF7AB27D7048}"/>
          </ac:spMkLst>
        </pc:spChg>
      </pc:sldChg>
      <pc:sldChg chg="modSp add mod">
        <pc:chgData name="Mar Llambí" userId="1c1119c06429eee9" providerId="LiveId" clId="{D92900C3-11E9-4E52-9264-CC47E8842541}" dt="2021-05-16T08:08:26.106" v="2152" actId="20577"/>
        <pc:sldMkLst>
          <pc:docMk/>
          <pc:sldMk cId="2786700388" sldId="318"/>
        </pc:sldMkLst>
        <pc:spChg chg="mod">
          <ac:chgData name="Mar Llambí" userId="1c1119c06429eee9" providerId="LiveId" clId="{D92900C3-11E9-4E52-9264-CC47E8842541}" dt="2021-05-16T07:38:56.056" v="1362" actId="20577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Mar Llambí" userId="1c1119c06429eee9" providerId="LiveId" clId="{D92900C3-11E9-4E52-9264-CC47E8842541}" dt="2021-05-16T08:08:26.106" v="2152" actId="20577"/>
          <ac:spMkLst>
            <pc:docMk/>
            <pc:sldMk cId="2786700388" sldId="318"/>
            <ac:spMk id="5" creationId="{BA435D83-8CC0-4CE8-A668-E54DEE2973B5}"/>
          </ac:spMkLst>
        </pc:spChg>
      </pc:sldChg>
      <pc:sldMasterChg chg="addSp delSp modSp mod setBg delSldLayout modSldLayout">
        <pc:chgData name="Mar Llambí" userId="1c1119c06429eee9" providerId="LiveId" clId="{D92900C3-11E9-4E52-9264-CC47E8842541}" dt="2021-05-16T07:32:35.485" v="1170"/>
        <pc:sldMasterMkLst>
          <pc:docMk/>
          <pc:sldMasterMk cId="0" sldId="2147483683"/>
        </pc:sldMasterMkLst>
        <pc:spChg chg="add del mod">
          <ac:chgData name="Mar Llambí" userId="1c1119c06429eee9" providerId="LiveId" clId="{D92900C3-11E9-4E52-9264-CC47E8842541}" dt="2021-05-16T07:24:57.852" v="1096"/>
          <ac:spMkLst>
            <pc:docMk/>
            <pc:sldMasterMk cId="0" sldId="2147483683"/>
            <ac:spMk id="2" creationId="{BA2376C5-634D-49BD-AC83-CDECD75B1221}"/>
          </ac:spMkLst>
        </pc:spChg>
        <pc:spChg chg="add mod">
          <ac:chgData name="Mar Llambí" userId="1c1119c06429eee9" providerId="LiveId" clId="{D92900C3-11E9-4E52-9264-CC47E8842541}" dt="2021-05-16T07:24:43.678" v="1093" actId="20577"/>
          <ac:spMkLst>
            <pc:docMk/>
            <pc:sldMasterMk cId="0" sldId="2147483683"/>
            <ac:spMk id="3" creationId="{3826C38C-472E-42BC-88C9-713C88B73412}"/>
          </ac:spMkLst>
        </pc:spChg>
        <pc:spChg chg="del mod">
          <ac:chgData name="Mar Llambí" userId="1c1119c06429eee9" providerId="LiveId" clId="{D92900C3-11E9-4E52-9264-CC47E8842541}" dt="2021-05-16T07:23:07.909" v="1033" actId="478"/>
          <ac:spMkLst>
            <pc:docMk/>
            <pc:sldMasterMk cId="0" sldId="2147483683"/>
            <ac:spMk id="6" creationId="{00000000-0000-0000-0000-000000000000}"/>
          </ac:spMkLst>
        </pc:spChg>
        <pc:spChg chg="del mod">
          <ac:chgData name="Mar Llambí" userId="1c1119c06429eee9" providerId="LiveId" clId="{D92900C3-11E9-4E52-9264-CC47E8842541}" dt="2021-05-16T07:23:49.237" v="1062" actId="478"/>
          <ac:spMkLst>
            <pc:docMk/>
            <pc:sldMasterMk cId="0" sldId="2147483683"/>
            <ac:spMk id="7" creationId="{00000000-0000-0000-0000-000000000000}"/>
          </ac:spMkLst>
        </pc:spChg>
        <pc:picChg chg="add mod">
          <ac:chgData name="Mar Llambí" userId="1c1119c06429eee9" providerId="LiveId" clId="{D92900C3-11E9-4E52-9264-CC47E8842541}" dt="2021-05-16T07:32:35.485" v="1170"/>
          <ac:picMkLst>
            <pc:docMk/>
            <pc:sldMasterMk cId="0" sldId="2147483683"/>
            <ac:picMk id="4" creationId="{6C195185-7A70-4FCE-B079-616AFA490832}"/>
          </ac:picMkLst>
        </pc:picChg>
        <pc:sldLayoutChg chg="modSp mod">
          <pc:chgData name="Mar Llambí" userId="1c1119c06429eee9" providerId="LiveId" clId="{D92900C3-11E9-4E52-9264-CC47E8842541}" dt="2021-05-16T07:05:05.049" v="110" actId="403"/>
          <pc:sldLayoutMkLst>
            <pc:docMk/>
            <pc:sldMasterMk cId="0" sldId="2147483683"/>
            <pc:sldLayoutMk cId="0" sldId="2147483648"/>
          </pc:sldLayoutMkLst>
          <pc:spChg chg="mod">
            <ac:chgData name="Mar Llambí" userId="1c1119c06429eee9" providerId="LiveId" clId="{D92900C3-11E9-4E52-9264-CC47E8842541}" dt="2021-05-16T07:04:55.397" v="107" actId="2711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05.049" v="110" actId="403"/>
            <ac:spMkLst>
              <pc:docMk/>
              <pc:sldMasterMk cId="0" sldId="2147483683"/>
              <pc:sldLayoutMk cId="0" sldId="2147483648"/>
              <ac:spMk id="10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5:28.698" v="114" actId="2711"/>
          <pc:sldLayoutMkLst>
            <pc:docMk/>
            <pc:sldMasterMk cId="0" sldId="2147483683"/>
            <pc:sldLayoutMk cId="0" sldId="2147483650"/>
          </pc:sldLayoutMkLst>
          <pc:spChg chg="mod">
            <ac:chgData name="Mar Llambí" userId="1c1119c06429eee9" providerId="LiveId" clId="{D92900C3-11E9-4E52-9264-CC47E8842541}" dt="2021-05-16T07:05:22.883" v="113" actId="113"/>
            <ac:spMkLst>
              <pc:docMk/>
              <pc:sldMasterMk cId="0" sldId="2147483683"/>
              <pc:sldLayoutMk cId="0" sldId="2147483650"/>
              <ac:spMk id="1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28.698" v="114" actId="2711"/>
            <ac:spMkLst>
              <pc:docMk/>
              <pc:sldMasterMk cId="0" sldId="2147483683"/>
              <pc:sldLayoutMk cId="0" sldId="2147483650"/>
              <ac:spMk id="17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27.829" v="78" actId="2696"/>
          <pc:sldLayoutMkLst>
            <pc:docMk/>
            <pc:sldMasterMk cId="0" sldId="2147483683"/>
            <pc:sldLayoutMk cId="0" sldId="2147483651"/>
          </pc:sldLayoutMkLst>
        </pc:sldLayoutChg>
        <pc:sldLayoutChg chg="addSp modSp mod">
          <pc:chgData name="Mar Llambí" userId="1c1119c06429eee9" providerId="LiveId" clId="{D92900C3-11E9-4E52-9264-CC47E8842541}" dt="2021-05-16T07:32:31.713" v="1169" actId="1076"/>
          <pc:sldLayoutMkLst>
            <pc:docMk/>
            <pc:sldMasterMk cId="0" sldId="2147483683"/>
            <pc:sldLayoutMk cId="0" sldId="2147483653"/>
          </pc:sldLayoutMkLst>
          <pc:spChg chg="mod">
            <ac:chgData name="Mar Llambí" userId="1c1119c06429eee9" providerId="LiveId" clId="{D92900C3-11E9-4E52-9264-CC47E8842541}" dt="2021-05-16T07:05:45.445" v="116" actId="113"/>
            <ac:spMkLst>
              <pc:docMk/>
              <pc:sldMasterMk cId="0" sldId="2147483683"/>
              <pc:sldLayoutMk cId="0" sldId="2147483653"/>
              <ac:spMk id="2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51.098" v="117" actId="2711"/>
            <ac:spMkLst>
              <pc:docMk/>
              <pc:sldMasterMk cId="0" sldId="2147483683"/>
              <pc:sldLayoutMk cId="0" sldId="2147483653"/>
              <ac:spMk id="26" creationId="{00000000-0000-0000-0000-000000000000}"/>
            </ac:spMkLst>
          </pc:spChg>
          <pc:picChg chg="add mod">
            <ac:chgData name="Mar Llambí" userId="1c1119c06429eee9" providerId="LiveId" clId="{D92900C3-11E9-4E52-9264-CC47E8842541}" dt="2021-05-16T07:32:31.713" v="1169" actId="1076"/>
            <ac:picMkLst>
              <pc:docMk/>
              <pc:sldMasterMk cId="0" sldId="2147483683"/>
              <pc:sldLayoutMk cId="0" sldId="2147483653"/>
              <ac:picMk id="4" creationId="{5A68EB41-8908-4D91-B337-951E4856D1F3}"/>
            </ac:picMkLst>
          </pc:picChg>
        </pc:sldLayoutChg>
        <pc:sldLayoutChg chg="modSp setBg">
          <pc:chgData name="Mar Llambí" userId="1c1119c06429eee9" providerId="LiveId" clId="{D92900C3-11E9-4E52-9264-CC47E8842541}" dt="2021-05-16T07:06:00.285" v="119" actId="113"/>
          <pc:sldLayoutMkLst>
            <pc:docMk/>
            <pc:sldMasterMk cId="0" sldId="2147483683"/>
            <pc:sldLayoutMk cId="0" sldId="2147483654"/>
          </pc:sldLayoutMkLst>
          <pc:spChg chg="mod">
            <ac:chgData name="Mar Llambí" userId="1c1119c06429eee9" providerId="LiveId" clId="{D92900C3-11E9-4E52-9264-CC47E8842541}" dt="2021-05-16T07:06:00.285" v="119" actId="113"/>
            <ac:spMkLst>
              <pc:docMk/>
              <pc:sldMasterMk cId="0" sldId="2147483683"/>
              <pc:sldLayoutMk cId="0" sldId="2147483654"/>
              <ac:spMk id="28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37.367" v="79" actId="2696"/>
          <pc:sldLayoutMkLst>
            <pc:docMk/>
            <pc:sldMasterMk cId="0" sldId="2147483683"/>
            <pc:sldLayoutMk cId="0" sldId="2147483658"/>
          </pc:sldLayoutMkLst>
        </pc:sldLayoutChg>
        <pc:sldLayoutChg chg="modSp">
          <pc:chgData name="Mar Llambí" userId="1c1119c06429eee9" providerId="LiveId" clId="{D92900C3-11E9-4E52-9264-CC47E8842541}" dt="2021-05-16T07:06:10.694" v="122" actId="2711"/>
          <pc:sldLayoutMkLst>
            <pc:docMk/>
            <pc:sldMasterMk cId="0" sldId="2147483683"/>
            <pc:sldLayoutMk cId="0" sldId="2147483659"/>
          </pc:sldLayoutMkLst>
          <pc:spChg chg="mod">
            <ac:chgData name="Mar Llambí" userId="1c1119c06429eee9" providerId="LiveId" clId="{D92900C3-11E9-4E52-9264-CC47E8842541}" dt="2021-05-16T07:06:06.368" v="121" actId="113"/>
            <ac:spMkLst>
              <pc:docMk/>
              <pc:sldMasterMk cId="0" sldId="2147483683"/>
              <pc:sldLayoutMk cId="0" sldId="2147483659"/>
              <ac:spMk id="4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10.694" v="122" actId="2711"/>
            <ac:spMkLst>
              <pc:docMk/>
              <pc:sldMasterMk cId="0" sldId="2147483683"/>
              <pc:sldLayoutMk cId="0" sldId="2147483659"/>
              <ac:spMk id="4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28.928" v="125" actId="2711"/>
          <pc:sldLayoutMkLst>
            <pc:docMk/>
            <pc:sldMasterMk cId="0" sldId="2147483683"/>
            <pc:sldLayoutMk cId="0" sldId="2147483660"/>
          </pc:sldLayoutMkLst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7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8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50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1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46.791" v="130" actId="207"/>
          <pc:sldLayoutMkLst>
            <pc:docMk/>
            <pc:sldMasterMk cId="0" sldId="2147483683"/>
            <pc:sldLayoutMk cId="0" sldId="2147483661"/>
          </pc:sldLayoutMkLst>
          <pc:spChg chg="mod">
            <ac:chgData name="Mar Llambí" userId="1c1119c06429eee9" providerId="LiveId" clId="{D92900C3-11E9-4E52-9264-CC47E8842541}" dt="2021-05-16T07:06:35.742" v="126" actId="2711"/>
            <ac:spMkLst>
              <pc:docMk/>
              <pc:sldMasterMk cId="0" sldId="2147483683"/>
              <pc:sldLayoutMk cId="0" sldId="2147483661"/>
              <ac:spMk id="5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46.791" v="130" actId="207"/>
            <ac:spMkLst>
              <pc:docMk/>
              <pc:sldMasterMk cId="0" sldId="2147483683"/>
              <pc:sldLayoutMk cId="0" sldId="2147483661"/>
              <ac:spMk id="56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50.877" v="80" actId="2696"/>
          <pc:sldLayoutMkLst>
            <pc:docMk/>
            <pc:sldMasterMk cId="0" sldId="2147483683"/>
            <pc:sldLayoutMk cId="1556658266" sldId="2147483685"/>
          </pc:sldLayoutMkLst>
        </pc:sldLayoutChg>
      </pc:sldMasterChg>
    </pc:docChg>
  </pc:docChgLst>
  <pc:docChgLst>
    <pc:chgData name="María del Mar Llambí Morillas" userId="66828f0c-161a-4ae4-a5ea-ef0ac3159c91" providerId="ADAL" clId="{3D791C8E-2684-45D9-8F4F-2E95996F8262}"/>
    <pc:docChg chg="modSld">
      <pc:chgData name="María del Mar Llambí Morillas" userId="66828f0c-161a-4ae4-a5ea-ef0ac3159c91" providerId="ADAL" clId="{3D791C8E-2684-45D9-8F4F-2E95996F8262}" dt="2021-05-17T14:38:38.868" v="10" actId="1038"/>
      <pc:docMkLst>
        <pc:docMk/>
      </pc:docMkLst>
      <pc:sldChg chg="addSp modSp mod">
        <pc:chgData name="María del Mar Llambí Morillas" userId="66828f0c-161a-4ae4-a5ea-ef0ac3159c91" providerId="ADAL" clId="{3D791C8E-2684-45D9-8F4F-2E95996F8262}" dt="2021-05-17T14:38:38.868" v="10" actId="1038"/>
        <pc:sldMkLst>
          <pc:docMk/>
          <pc:sldMk cId="1828399369" sldId="306"/>
        </pc:sldMkLst>
        <pc:picChg chg="add mod">
          <ac:chgData name="María del Mar Llambí Morillas" userId="66828f0c-161a-4ae4-a5ea-ef0ac3159c91" providerId="ADAL" clId="{3D791C8E-2684-45D9-8F4F-2E95996F8262}" dt="2021-05-17T14:38:38.868" v="10" actId="1038"/>
          <ac:picMkLst>
            <pc:docMk/>
            <pc:sldMk cId="1828399369" sldId="306"/>
            <ac:picMk id="3" creationId="{B207105C-2045-4D33-BC6B-BC87F11C52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7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89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86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1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1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2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4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1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13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9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163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microsoft.com/office/2007/relationships/hdphoto" Target="../media/hdphoto1.wdp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00739" y="2823628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Avenir Next LT Pro" panose="020B0504020202020204" pitchFamily="34" charset="0"/>
              </a:rPr>
              <a:t>Testing</a:t>
            </a:r>
            <a:r>
              <a:rPr lang="es-ES" dirty="0">
                <a:latin typeface="Avenir Next LT Pro" panose="020B0504020202020204" pitchFamily="34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</a:rPr>
              <a:t>Javascript</a:t>
            </a:r>
            <a:r>
              <a:rPr lang="es-ES" dirty="0">
                <a:latin typeface="Avenir Next LT Pro" panose="020B0504020202020204" pitchFamily="34" charset="0"/>
              </a:rPr>
              <a:t> en D365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558741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Víctor Sánchez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Beneficios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secundarios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C40978-4802-4780-9E98-8E0F3D0BA5E2}"/>
              </a:ext>
            </a:extLst>
          </p:cNvPr>
          <p:cNvSpPr txBox="1"/>
          <p:nvPr/>
        </p:nvSpPr>
        <p:spPr>
          <a:xfrm>
            <a:off x="667656" y="1153886"/>
            <a:ext cx="7910655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Los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nos sirven como una herramienta de “documentación” de código.</a:t>
            </a:r>
            <a:b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Rápida optimización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optimizar nuestro código más rápidamente que si no tuviéramos ningún tipo de certeza de que eso va a funcionar.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Confianza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tener una cierta confianza de que el cliente no me va a llamar a las 23h de la noche porque resulta que un cliente no puede pagar porque ha puesto letras chinas en el formulario.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Desarrollador feliz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Como desarrolladores técnicos, nos permiten escribir más código, que eso es lo que queremos.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Automatizar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Automatización de recursos para no realizar nada de forma manual.</a:t>
            </a:r>
          </a:p>
        </p:txBody>
      </p:sp>
    </p:spTree>
    <p:extLst>
      <p:ext uri="{BB962C8B-B14F-4D97-AF65-F5344CB8AC3E}">
        <p14:creationId xmlns:p14="http://schemas.microsoft.com/office/powerpoint/2010/main" val="172498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8" y="860529"/>
            <a:ext cx="451560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Continua…</a:t>
            </a:r>
            <a:endParaRPr dirty="0">
              <a:latin typeface="Avenir Next LT Pro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05178" y="1505229"/>
            <a:ext cx="4515601" cy="3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3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9155" y="1474470"/>
            <a:ext cx="8205689" cy="1994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¿QUÉ ES LO QUE DEBERIA TESTEAR?</a:t>
            </a:r>
            <a:endParaRPr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3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Qué seria lo peor que se puede romper de tu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Power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Pages tienes un proceso de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Checkout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, y quedarte sin pagos sería catastrófico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3139DB-F20D-B20D-648A-B8A293FE78D3}"/>
              </a:ext>
            </a:extLst>
          </p:cNvPr>
          <p:cNvSpPr/>
          <p:nvPr/>
        </p:nvSpPr>
        <p:spPr>
          <a:xfrm>
            <a:off x="-1614480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Cómo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interactuan</a:t>
            </a: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los desarrolladores y clientes finales con la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formulario de contacto, el desarrollador hace un evento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OnChange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y el Cliente cuando sale de ese campo espera un resultado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" r="1750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04401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01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Elige una interacción y escribe paso por paso un manual de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testing</a:t>
            </a:r>
            <a:endParaRPr lang="es-ES"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1. Voy al formulario de Cuenta.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2. Relleno la ciudad mediante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Lookup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3.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Automaticamente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se me rellena el país desde una llamada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Xrm.WebApi</a:t>
            </a:r>
            <a:endParaRPr lang="es-ES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55018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48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Intenta automatizar los dos pasos anteriores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Cuando termines las instrucciones del paso anterior, intenta automatizarlas.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8" r="18168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9303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41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85248" y="747291"/>
            <a:ext cx="705306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Next LT Pro" panose="020B0504020202020204" pitchFamily="34" charset="0"/>
              </a:rPr>
              <a:t>Tipos</a:t>
            </a:r>
            <a:r>
              <a:rPr lang="en" dirty="0">
                <a:latin typeface="Avenir Next LT Pro" panose="020B0504020202020204" pitchFamily="34" charset="0"/>
              </a:rPr>
              <a:t> de 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Estáticos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(Static Tests)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Unitarios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(Unit Tests)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 de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integración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(Integration Tests)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End to End Testing</a:t>
            </a:r>
          </a:p>
        </p:txBody>
      </p:sp>
    </p:spTree>
    <p:extLst>
      <p:ext uri="{BB962C8B-B14F-4D97-AF65-F5344CB8AC3E}">
        <p14:creationId xmlns:p14="http://schemas.microsoft.com/office/powerpoint/2010/main" val="33679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9EC1CED-5F6B-8442-0EB4-DB64C001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7" y="84440"/>
            <a:ext cx="5560883" cy="4974620"/>
          </a:xfrm>
          <a:prstGeom prst="rect">
            <a:avLst/>
          </a:prstGeom>
        </p:spPr>
      </p:pic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41A78BFD-D37D-ED88-D4D3-7A52391DB620}"/>
              </a:ext>
            </a:extLst>
          </p:cNvPr>
          <p:cNvSpPr txBox="1">
            <a:spLocks/>
          </p:cNvSpPr>
          <p:nvPr/>
        </p:nvSpPr>
        <p:spPr>
          <a:xfrm>
            <a:off x="5981670" y="1847850"/>
            <a:ext cx="301374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The testing trophy. Kent </a:t>
            </a:r>
            <a:r>
              <a:rPr lang="en-US" sz="2800" dirty="0" err="1"/>
              <a:t>C.Dodds</a:t>
            </a:r>
            <a:endParaRPr lang="en-US" sz="2800" dirty="0"/>
          </a:p>
        </p:txBody>
      </p:sp>
      <p:sp>
        <p:nvSpPr>
          <p:cNvPr id="16" name="Google Shape;183;p40">
            <a:extLst>
              <a:ext uri="{FF2B5EF4-FFF2-40B4-BE49-F238E27FC236}">
                <a16:creationId xmlns:a16="http://schemas.microsoft.com/office/drawing/2014/main" id="{502BB6D8-C03C-65D6-23BC-E141256E73D1}"/>
              </a:ext>
            </a:extLst>
          </p:cNvPr>
          <p:cNvSpPr txBox="1">
            <a:spLocks/>
          </p:cNvSpPr>
          <p:nvPr/>
        </p:nvSpPr>
        <p:spPr>
          <a:xfrm>
            <a:off x="6218355" y="3014661"/>
            <a:ext cx="2540370" cy="1303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Escribe tests. No </a:t>
            </a:r>
            <a:r>
              <a:rPr lang="en-US" dirty="0" err="1"/>
              <a:t>demasiados</a:t>
            </a:r>
            <a:r>
              <a:rPr lang="en-US" dirty="0"/>
              <a:t>. La </a:t>
            </a:r>
            <a:r>
              <a:rPr lang="en-US" dirty="0" err="1"/>
              <a:t>mayoria</a:t>
            </a:r>
            <a:r>
              <a:rPr lang="en-US" dirty="0"/>
              <a:t> integration testing.</a:t>
            </a:r>
          </a:p>
          <a:p>
            <a:r>
              <a:rPr lang="en-US" dirty="0"/>
              <a:t>Guillermo Rauch</a:t>
            </a:r>
          </a:p>
        </p:txBody>
      </p:sp>
    </p:spTree>
    <p:extLst>
      <p:ext uri="{BB962C8B-B14F-4D97-AF65-F5344CB8AC3E}">
        <p14:creationId xmlns:p14="http://schemas.microsoft.com/office/powerpoint/2010/main" val="370848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Static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ESLint</a:t>
            </a: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Prettier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Babel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Rome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Herramientas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nos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permiten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antes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comprobar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hay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algún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tipo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error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escritura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puntos y comas…)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s-ES" dirty="0"/>
              <a:t>Instrucciones para el uso de la PPT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6" y="1153886"/>
            <a:ext cx="79106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Querido Speaker, te recordamos algunas de las reglas básicas:</a:t>
            </a:r>
          </a:p>
          <a:p>
            <a:pPr>
              <a:buClr>
                <a:schemeClr val="bg1"/>
              </a:buClr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Si vas a realizar un workshop, la sesión será de 2h y 30 min. Para las sesiones dispondrás de 50 minutos.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No elimines las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#1 y #4, reutiliza la primera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y mantén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de patrocinadores. Tómate unos segundos para agradecerles su confianza y apoyo 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Reutiliza o personaliza a tu gusto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con tu información (incluso cambia la fotografía).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los títulos utilizamos la fuente Avenir Light: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2"/>
              </a:rPr>
              <a:t>https://fontsfree.net/avenir-ltstd-black-font-download.html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el resto del texto utilizamos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Roboto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y sus variantes: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3"/>
              </a:rPr>
              <a:t>https://fontsfree.net/roboto-light-font-download.html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Por favor sigue la gama de colores establecida en la plantilla y solo añade colores adicionales cuando sea necesario para tu presentación.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Esta plantilla podría sufrir alguna modificación, no te preocupes si tu sesión queda grabada/preparada con una versión antigua.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 vez hayas cumplido todo lo listado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 Siéntete libre de eliminar esta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de tu presentación.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Unit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(Gracias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Unit Test son tests offline, ”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”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local con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para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poder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testing (con las interfaces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sobre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9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Integration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Integration Tests son tests online, es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decir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atacan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instancia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real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suele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 al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terminar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ejecución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borrado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subyacentes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1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End2End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375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Cypress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D365-UI-Test (Digital Flow)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EasyRepro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(Microsoft) (C#)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E2E Testing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visualmente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com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m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andos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hayan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añadido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dices que pinche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campo 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ponga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valor,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podrías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llegar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verlo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 (No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E2E Tests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hacen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con headless browsers)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4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Please work - Fingers Crossed | Meme Generator">
            <a:extLst>
              <a:ext uri="{FF2B5EF4-FFF2-40B4-BE49-F238E27FC236}">
                <a16:creationId xmlns:a16="http://schemas.microsoft.com/office/drawing/2014/main" id="{1F93986F-A9C2-5539-1415-2E7E100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26" y="817767"/>
            <a:ext cx="381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4;p41">
            <a:extLst>
              <a:ext uri="{FF2B5EF4-FFF2-40B4-BE49-F238E27FC236}">
                <a16:creationId xmlns:a16="http://schemas.microsoft.com/office/drawing/2014/main" id="{7F3041E2-FF8F-3A69-CA24-827BF05A3A31}"/>
              </a:ext>
            </a:extLst>
          </p:cNvPr>
          <p:cNvSpPr txBox="1">
            <a:spLocks/>
          </p:cNvSpPr>
          <p:nvPr/>
        </p:nvSpPr>
        <p:spPr>
          <a:xfrm>
            <a:off x="-71252" y="495417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DEMO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4F164-A070-5451-34FC-7BBB6B26F6C6}"/>
              </a:ext>
            </a:extLst>
          </p:cNvPr>
          <p:cNvSpPr txBox="1"/>
          <p:nvPr/>
        </p:nvSpPr>
        <p:spPr>
          <a:xfrm>
            <a:off x="1190308" y="1308578"/>
            <a:ext cx="3303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dirty="0">
                <a:solidFill>
                  <a:schemeClr val="bg1"/>
                </a:solidFill>
              </a:rPr>
              <a:t>https://bit.ly/3RqFtTP</a:t>
            </a:r>
          </a:p>
        </p:txBody>
      </p:sp>
      <p:sp>
        <p:nvSpPr>
          <p:cNvPr id="7" name="Google Shape;2012;p58">
            <a:extLst>
              <a:ext uri="{FF2B5EF4-FFF2-40B4-BE49-F238E27FC236}">
                <a16:creationId xmlns:a16="http://schemas.microsoft.com/office/drawing/2014/main" id="{8D81FC7F-A529-E648-A9C0-8C4A37F2CB1E}"/>
              </a:ext>
            </a:extLst>
          </p:cNvPr>
          <p:cNvSpPr/>
          <p:nvPr/>
        </p:nvSpPr>
        <p:spPr>
          <a:xfrm>
            <a:off x="637469" y="12324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463;p79">
            <a:extLst>
              <a:ext uri="{FF2B5EF4-FFF2-40B4-BE49-F238E27FC236}">
                <a16:creationId xmlns:a16="http://schemas.microsoft.com/office/drawing/2014/main" id="{D2D9F241-2CA5-3967-5697-B027BE8FD18C}"/>
              </a:ext>
            </a:extLst>
          </p:cNvPr>
          <p:cNvGrpSpPr/>
          <p:nvPr/>
        </p:nvGrpSpPr>
        <p:grpSpPr>
          <a:xfrm>
            <a:off x="731481" y="13215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9" name="Google Shape;10464;p79">
              <a:extLst>
                <a:ext uri="{FF2B5EF4-FFF2-40B4-BE49-F238E27FC236}">
                  <a16:creationId xmlns:a16="http://schemas.microsoft.com/office/drawing/2014/main" id="{0C49FAF6-B6F1-0BF7-CFFC-2D316CA15BF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65;p79">
              <a:extLst>
                <a:ext uri="{FF2B5EF4-FFF2-40B4-BE49-F238E27FC236}">
                  <a16:creationId xmlns:a16="http://schemas.microsoft.com/office/drawing/2014/main" id="{4E1B0471-4656-C526-70DE-E9383C0ED4F0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C00E179A-05ED-2872-71E6-42D0C797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87" y="1967344"/>
            <a:ext cx="2812823" cy="2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F365A-8CFA-47D4-3195-A3E527AC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1C79A3-2954-9863-6208-87678CDB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484" y="850900"/>
            <a:ext cx="2654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47F9D973-62BD-44AF-A17E-B38B64C9F5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8061" y="1341529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Redes sociales y contacto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79FAE-555C-472F-99FB-5C7879CE54D1}"/>
              </a:ext>
            </a:extLst>
          </p:cNvPr>
          <p:cNvSpPr txBox="1"/>
          <p:nvPr/>
        </p:nvSpPr>
        <p:spPr>
          <a:xfrm>
            <a:off x="3551973" y="1926717"/>
            <a:ext cx="45720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victorsolaya.com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twitter.com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s-E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me@victorsolaya.com</a:t>
            </a:r>
            <a:endParaRPr lang="es-E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5" name="Google Shape;2012;p58">
            <a:extLst>
              <a:ext uri="{FF2B5EF4-FFF2-40B4-BE49-F238E27FC236}">
                <a16:creationId xmlns:a16="http://schemas.microsoft.com/office/drawing/2014/main" id="{E55A7D09-51C3-458A-A5A3-C26A09524216}"/>
              </a:ext>
            </a:extLst>
          </p:cNvPr>
          <p:cNvSpPr/>
          <p:nvPr/>
        </p:nvSpPr>
        <p:spPr>
          <a:xfrm>
            <a:off x="3007807" y="21468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10AE08F5-A4DA-42B9-9C37-BF8C134ECD85}"/>
              </a:ext>
            </a:extLst>
          </p:cNvPr>
          <p:cNvSpPr/>
          <p:nvPr/>
        </p:nvSpPr>
        <p:spPr>
          <a:xfrm>
            <a:off x="3007807" y="2726482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2;p58">
            <a:extLst>
              <a:ext uri="{FF2B5EF4-FFF2-40B4-BE49-F238E27FC236}">
                <a16:creationId xmlns:a16="http://schemas.microsoft.com/office/drawing/2014/main" id="{3B78FE68-97FC-466D-9F60-E6332460D800}"/>
              </a:ext>
            </a:extLst>
          </p:cNvPr>
          <p:cNvSpPr/>
          <p:nvPr/>
        </p:nvSpPr>
        <p:spPr>
          <a:xfrm>
            <a:off x="3007807" y="3325838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3777;p85">
            <a:extLst>
              <a:ext uri="{FF2B5EF4-FFF2-40B4-BE49-F238E27FC236}">
                <a16:creationId xmlns:a16="http://schemas.microsoft.com/office/drawing/2014/main" id="{A369AF4D-27FA-430E-99DC-987A407188FA}"/>
              </a:ext>
            </a:extLst>
          </p:cNvPr>
          <p:cNvGrpSpPr/>
          <p:nvPr/>
        </p:nvGrpSpPr>
        <p:grpSpPr>
          <a:xfrm>
            <a:off x="3060917" y="2779767"/>
            <a:ext cx="346024" cy="345674"/>
            <a:chOff x="4201447" y="3817349"/>
            <a:chExt cx="346024" cy="345674"/>
          </a:xfrm>
          <a:solidFill>
            <a:schemeClr val="bg2"/>
          </a:solidFill>
        </p:grpSpPr>
        <p:sp>
          <p:nvSpPr>
            <p:cNvPr id="19" name="Google Shape;13778;p85">
              <a:extLst>
                <a:ext uri="{FF2B5EF4-FFF2-40B4-BE49-F238E27FC236}">
                  <a16:creationId xmlns:a16="http://schemas.microsoft.com/office/drawing/2014/main" id="{803748AC-132E-4D5F-B717-52FDD6C11A0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79;p85">
              <a:extLst>
                <a:ext uri="{FF2B5EF4-FFF2-40B4-BE49-F238E27FC236}">
                  <a16:creationId xmlns:a16="http://schemas.microsoft.com/office/drawing/2014/main" id="{60968E09-1CD8-4D39-A9D3-1C343F3E231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784;p85">
            <a:extLst>
              <a:ext uri="{FF2B5EF4-FFF2-40B4-BE49-F238E27FC236}">
                <a16:creationId xmlns:a16="http://schemas.microsoft.com/office/drawing/2014/main" id="{7340225C-D49F-4F52-9745-AFDA28010EB3}"/>
              </a:ext>
            </a:extLst>
          </p:cNvPr>
          <p:cNvGrpSpPr/>
          <p:nvPr/>
        </p:nvGrpSpPr>
        <p:grpSpPr>
          <a:xfrm>
            <a:off x="3060917" y="3379123"/>
            <a:ext cx="345642" cy="345674"/>
            <a:chOff x="5549861" y="3817349"/>
            <a:chExt cx="345642" cy="345674"/>
          </a:xfrm>
          <a:solidFill>
            <a:schemeClr val="bg2"/>
          </a:solidFill>
        </p:grpSpPr>
        <p:sp>
          <p:nvSpPr>
            <p:cNvPr id="22" name="Google Shape;13785;p85">
              <a:extLst>
                <a:ext uri="{FF2B5EF4-FFF2-40B4-BE49-F238E27FC236}">
                  <a16:creationId xmlns:a16="http://schemas.microsoft.com/office/drawing/2014/main" id="{F256AC84-BDF2-4648-B1ED-77A88A77FFE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6;p85">
              <a:extLst>
                <a:ext uri="{FF2B5EF4-FFF2-40B4-BE49-F238E27FC236}">
                  <a16:creationId xmlns:a16="http://schemas.microsoft.com/office/drawing/2014/main" id="{0E2A51F9-48CD-43ED-8DFA-3D0AAB92E8AF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87;p85">
              <a:extLst>
                <a:ext uri="{FF2B5EF4-FFF2-40B4-BE49-F238E27FC236}">
                  <a16:creationId xmlns:a16="http://schemas.microsoft.com/office/drawing/2014/main" id="{C055F253-C663-4C7D-8CD9-87824CD0C70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463;p79">
            <a:extLst>
              <a:ext uri="{FF2B5EF4-FFF2-40B4-BE49-F238E27FC236}">
                <a16:creationId xmlns:a16="http://schemas.microsoft.com/office/drawing/2014/main" id="{803A479F-FA6D-46CA-A774-E5D565A74BEE}"/>
              </a:ext>
            </a:extLst>
          </p:cNvPr>
          <p:cNvGrpSpPr/>
          <p:nvPr/>
        </p:nvGrpSpPr>
        <p:grpSpPr>
          <a:xfrm>
            <a:off x="3101819" y="22359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26" name="Google Shape;10464;p79">
              <a:extLst>
                <a:ext uri="{FF2B5EF4-FFF2-40B4-BE49-F238E27FC236}">
                  <a16:creationId xmlns:a16="http://schemas.microsoft.com/office/drawing/2014/main" id="{CEE26614-A102-46BF-9835-FD20299784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65;p79">
              <a:extLst>
                <a:ext uri="{FF2B5EF4-FFF2-40B4-BE49-F238E27FC236}">
                  <a16:creationId xmlns:a16="http://schemas.microsoft.com/office/drawing/2014/main" id="{4C44C911-6851-4B45-8EF7-93503DECF0B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2;p58">
            <a:extLst>
              <a:ext uri="{FF2B5EF4-FFF2-40B4-BE49-F238E27FC236}">
                <a16:creationId xmlns:a16="http://schemas.microsoft.com/office/drawing/2014/main" id="{9FE5295F-1D55-4144-BE3E-EBB28C60AE23}"/>
              </a:ext>
            </a:extLst>
          </p:cNvPr>
          <p:cNvSpPr/>
          <p:nvPr/>
        </p:nvSpPr>
        <p:spPr>
          <a:xfrm>
            <a:off x="3007027" y="392784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954;p85">
            <a:extLst>
              <a:ext uri="{FF2B5EF4-FFF2-40B4-BE49-F238E27FC236}">
                <a16:creationId xmlns:a16="http://schemas.microsoft.com/office/drawing/2014/main" id="{C953EBD4-2962-4E9B-A304-7B4A13870576}"/>
              </a:ext>
            </a:extLst>
          </p:cNvPr>
          <p:cNvGrpSpPr/>
          <p:nvPr/>
        </p:nvGrpSpPr>
        <p:grpSpPr>
          <a:xfrm>
            <a:off x="3102184" y="4013691"/>
            <a:ext cx="261929" cy="280550"/>
            <a:chOff x="5170480" y="2934639"/>
            <a:chExt cx="261929" cy="280550"/>
          </a:xfrm>
          <a:solidFill>
            <a:schemeClr val="bg2"/>
          </a:solidFill>
        </p:grpSpPr>
        <p:sp>
          <p:nvSpPr>
            <p:cNvPr id="30" name="Google Shape;13955;p85">
              <a:extLst>
                <a:ext uri="{FF2B5EF4-FFF2-40B4-BE49-F238E27FC236}">
                  <a16:creationId xmlns:a16="http://schemas.microsoft.com/office/drawing/2014/main" id="{BC593E30-C026-4B1E-8C37-4CF026FD3EAE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56;p85">
              <a:extLst>
                <a:ext uri="{FF2B5EF4-FFF2-40B4-BE49-F238E27FC236}">
                  <a16:creationId xmlns:a16="http://schemas.microsoft.com/office/drawing/2014/main" id="{49EA6A4C-8F76-480E-ABDE-3596457EF72F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57;p85">
              <a:extLst>
                <a:ext uri="{FF2B5EF4-FFF2-40B4-BE49-F238E27FC236}">
                  <a16:creationId xmlns:a16="http://schemas.microsoft.com/office/drawing/2014/main" id="{65037AC9-555B-4323-8073-4E0B195CAEA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58;p85">
              <a:extLst>
                <a:ext uri="{FF2B5EF4-FFF2-40B4-BE49-F238E27FC236}">
                  <a16:creationId xmlns:a16="http://schemas.microsoft.com/office/drawing/2014/main" id="{C0CF9EBF-7F05-4D36-B35D-68D58408F95B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59;p85">
              <a:extLst>
                <a:ext uri="{FF2B5EF4-FFF2-40B4-BE49-F238E27FC236}">
                  <a16:creationId xmlns:a16="http://schemas.microsoft.com/office/drawing/2014/main" id="{0F831228-E915-47C7-831F-CB8424786159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60;p85">
              <a:extLst>
                <a:ext uri="{FF2B5EF4-FFF2-40B4-BE49-F238E27FC236}">
                  <a16:creationId xmlns:a16="http://schemas.microsoft.com/office/drawing/2014/main" id="{E4A7AF02-D78E-4F5C-A4D4-A5FD3EF1C898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1;p85">
              <a:extLst>
                <a:ext uri="{FF2B5EF4-FFF2-40B4-BE49-F238E27FC236}">
                  <a16:creationId xmlns:a16="http://schemas.microsoft.com/office/drawing/2014/main" id="{293410A9-1B0F-4EB8-9FA8-295FF5083040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95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n-US">
                <a:latin typeface="Avenir Next LT Pro"/>
              </a:rPr>
              <a:t>Template usage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7" y="1153886"/>
            <a:ext cx="756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Dear Speaker, here you have some basic guidelines: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you are going to do a workshop, the duration will be 2h and 30 min. You will have 50 minutes for the rest of the sessions, either prerecorded or online.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 delete slides # 1 and # 3, reuse the first slide and keep the sponsor slide. Take a few seconds to thank them for their trust and support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Reuse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or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customize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change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the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picture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well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)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with your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details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speaker.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titles we use the Avenir Light font: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https://fontsfree.net/avenir-ltstd-black-font-download.html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rest of the text, we use Roboto and its variants: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https://fontsfree.net/roboto-light-font-download.html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follow the color scheme set out in the template and add only additional colors when necessary for your session.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template could suffer some modification, do not worry if your session is recorded / prepared with an old version.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Once you have completed everything listed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Feel free to remove this slide. </a:t>
            </a:r>
          </a:p>
        </p:txBody>
      </p:sp>
    </p:spTree>
    <p:extLst>
      <p:ext uri="{BB962C8B-B14F-4D97-AF65-F5344CB8AC3E}">
        <p14:creationId xmlns:p14="http://schemas.microsoft.com/office/powerpoint/2010/main" val="278670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¡GRACIAS PATROCINADORES!</a:t>
            </a:r>
            <a:endParaRPr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Víctor Sánchez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97227"/>
            <a:ext cx="7626551" cy="288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557939" y="4188592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996098" y="4188592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611" y="1649758"/>
            <a:ext cx="4324028" cy="2524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Consultor junior, senior,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solutions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architect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en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Axazure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Experto haciendo sopa castellana.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Apasionado de tirarme con paracaídas.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Intentando aprender artes marciales.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Si he desarrollado un PCF que tengas descargado de mi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Github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te falla, en mi ordenador funciona.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Me encantan los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GIFs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las imágenes en las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PPTs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grpSp>
        <p:nvGrpSpPr>
          <p:cNvPr id="21" name="Google Shape;10463;p79">
            <a:extLst>
              <a:ext uri="{FF2B5EF4-FFF2-40B4-BE49-F238E27FC236}">
                <a16:creationId xmlns:a16="http://schemas.microsoft.com/office/drawing/2014/main" id="{1E22D42E-239E-3A1B-88B4-26D38F50F1E3}"/>
              </a:ext>
            </a:extLst>
          </p:cNvPr>
          <p:cNvGrpSpPr/>
          <p:nvPr/>
        </p:nvGrpSpPr>
        <p:grpSpPr>
          <a:xfrm>
            <a:off x="1423190" y="4249815"/>
            <a:ext cx="275921" cy="263784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22" name="Google Shape;10464;p79">
              <a:extLst>
                <a:ext uri="{FF2B5EF4-FFF2-40B4-BE49-F238E27FC236}">
                  <a16:creationId xmlns:a16="http://schemas.microsoft.com/office/drawing/2014/main" id="{1D3B409B-4F59-B6E8-0C87-1165333DFBF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5;p79">
              <a:extLst>
                <a:ext uri="{FF2B5EF4-FFF2-40B4-BE49-F238E27FC236}">
                  <a16:creationId xmlns:a16="http://schemas.microsoft.com/office/drawing/2014/main" id="{8D6F20FC-D822-D1BF-3748-A9A6E015A70A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08870E1-93B7-A2A1-88F5-5D8ED6E0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81" y="139788"/>
            <a:ext cx="3164840" cy="4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86052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¿Por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qué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?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4098" name="Picture 2" descr="O Google respondeu um repórter com este GIF – Tecnoblog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23" y="2036691"/>
            <a:ext cx="6350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Ponme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un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ejemplo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que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pueda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conocer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FCFCA0E9-8282-1400-A26D-6A2E52938F85}"/>
              </a:ext>
            </a:extLst>
          </p:cNvPr>
          <p:cNvSpPr txBox="1">
            <a:spLocks/>
          </p:cNvSpPr>
          <p:nvPr/>
        </p:nvSpPr>
        <p:spPr>
          <a:xfrm>
            <a:off x="1683990" y="1772893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Xrm.Page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Deprecated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07AE960E-B5A3-4A79-3858-0D6279A28628}"/>
              </a:ext>
            </a:extLst>
          </p:cNvPr>
          <p:cNvCxnSpPr/>
          <p:nvPr/>
        </p:nvCxnSpPr>
        <p:spPr>
          <a:xfrm>
            <a:off x="273606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178;p40">
            <a:extLst>
              <a:ext uri="{FF2B5EF4-FFF2-40B4-BE49-F238E27FC236}">
                <a16:creationId xmlns:a16="http://schemas.microsoft.com/office/drawing/2014/main" id="{DD762712-902F-34E6-18B1-88DCFF05BAC4}"/>
              </a:ext>
            </a:extLst>
          </p:cNvPr>
          <p:cNvSpPr txBox="1">
            <a:spLocks/>
          </p:cNvSpPr>
          <p:nvPr/>
        </p:nvSpPr>
        <p:spPr>
          <a:xfrm>
            <a:off x="1901160" y="2546160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XrmToolkit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Xrm.WebApi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Google Shape;178;p40">
            <a:extLst>
              <a:ext uri="{FF2B5EF4-FFF2-40B4-BE49-F238E27FC236}">
                <a16:creationId xmlns:a16="http://schemas.microsoft.com/office/drawing/2014/main" id="{4617BA82-FF10-180A-AEB2-0830198C3ED1}"/>
              </a:ext>
            </a:extLst>
          </p:cNvPr>
          <p:cNvSpPr txBox="1">
            <a:spLocks/>
          </p:cNvSpPr>
          <p:nvPr/>
        </p:nvSpPr>
        <p:spPr>
          <a:xfrm>
            <a:off x="1958310" y="3283161"/>
            <a:ext cx="608841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Xrm.Utility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…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Xrm.Navigation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4" name="Google Shape;187;p40">
            <a:extLst>
              <a:ext uri="{FF2B5EF4-FFF2-40B4-BE49-F238E27FC236}">
                <a16:creationId xmlns:a16="http://schemas.microsoft.com/office/drawing/2014/main" id="{1CE0016C-8DF5-3FD2-DA34-AE2E232ACCDF}"/>
              </a:ext>
            </a:extLst>
          </p:cNvPr>
          <p:cNvCxnSpPr/>
          <p:nvPr/>
        </p:nvCxnSpPr>
        <p:spPr>
          <a:xfrm>
            <a:off x="2736060" y="4085991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32AABB39-9CD7-F9A3-8CF8-0BAFF1DD6BD8}"/>
              </a:ext>
            </a:extLst>
          </p:cNvPr>
          <p:cNvSpPr txBox="1">
            <a:spLocks/>
          </p:cNvSpPr>
          <p:nvPr/>
        </p:nvSpPr>
        <p:spPr>
          <a:xfrm>
            <a:off x="1683990" y="4085991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Parent.Xrm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Ay ay ay…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" name="Google Shape;187;p40">
            <a:extLst>
              <a:ext uri="{FF2B5EF4-FFF2-40B4-BE49-F238E27FC236}">
                <a16:creationId xmlns:a16="http://schemas.microsoft.com/office/drawing/2014/main" id="{9ACB090B-38E1-9635-7E38-857B9E2282A6}"/>
              </a:ext>
            </a:extLst>
          </p:cNvPr>
          <p:cNvCxnSpPr/>
          <p:nvPr/>
        </p:nvCxnSpPr>
        <p:spPr>
          <a:xfrm>
            <a:off x="2736060" y="3363578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262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7"/>
          <p:cNvCxnSpPr>
            <a:cxnSpLocks/>
          </p:cNvCxnSpPr>
          <p:nvPr/>
        </p:nvCxnSpPr>
        <p:spPr>
          <a:xfrm>
            <a:off x="1026200" y="414022"/>
            <a:ext cx="346007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3BBE9-B405-4508-863F-E3BB92E3562A}"/>
              </a:ext>
            </a:extLst>
          </p:cNvPr>
          <p:cNvSpPr txBox="1"/>
          <p:nvPr/>
        </p:nvSpPr>
        <p:spPr>
          <a:xfrm>
            <a:off x="542074" y="229582"/>
            <a:ext cx="77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09B4B-D9F1-4FFE-9E67-841EFF9809AB}"/>
              </a:ext>
            </a:extLst>
          </p:cNvPr>
          <p:cNvSpPr txBox="1"/>
          <p:nvPr/>
        </p:nvSpPr>
        <p:spPr>
          <a:xfrm rot="10800000">
            <a:off x="3794047" y="1833876"/>
            <a:ext cx="1164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06902-C2A8-A6A7-E4E8-61B94C63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06" y="431003"/>
            <a:ext cx="6846042" cy="4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61E59-A5E4-F68E-5304-90077686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0675" y="302991"/>
            <a:ext cx="5611665" cy="4537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  <SharedWithUsers xmlns="a37f12d4-fef1-46fe-989e-1b775aca5ac9">
      <UserInfo>
        <DisplayName>Cristhian Fernandez</DisplayName>
        <AccountId>104</AccountId>
        <AccountType/>
      </UserInfo>
      <UserInfo>
        <DisplayName>Cristhian Fernandez</DisplayName>
        <AccountId>85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13" ma:contentTypeDescription="Create a new document." ma:contentTypeScope="" ma:versionID="b6e12d14b06cbc379d475b85a23b04ae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e6391cc381b170dd0e34b8e4a59e251a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3863F7-CDC6-4D75-8214-A9702C4BB20F}">
  <ds:schemaRefs>
    <ds:schemaRef ds:uri="http://purl.org/dc/terms/"/>
    <ds:schemaRef ds:uri="http://schemas.microsoft.com/office/2006/metadata/properties"/>
    <ds:schemaRef ds:uri="9bd181d4-d7dc-49d7-836d-dd9e214935f0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e5a5a6e-0b2f-4abf-b6f3-d21d02bb0e1e"/>
    <ds:schemaRef ds:uri="http://purl.org/dc/elements/1.1/"/>
    <ds:schemaRef ds:uri="8add341d-0518-4831-a9d8-e38915cbc563"/>
    <ds:schemaRef ds:uri="a37f12d4-fef1-46fe-989e-1b775aca5ac9"/>
  </ds:schemaRefs>
</ds:datastoreItem>
</file>

<file path=customXml/itemProps2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6B107C-6F46-4ABA-AE39-FE33F6302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dd341d-0518-4831-a9d8-e38915cbc563"/>
    <ds:schemaRef ds:uri="a37f12d4-fef1-46fe-989e-1b775aca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1052</Words>
  <Application>Microsoft Office PowerPoint</Application>
  <PresentationFormat>On-screen Show (16:9)</PresentationFormat>
  <Paragraphs>117</Paragraphs>
  <Slides>25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Avenir Next LT Pro</vt:lpstr>
      <vt:lpstr>Arial</vt:lpstr>
      <vt:lpstr>Roboto Medium</vt:lpstr>
      <vt:lpstr>Montserrat ExtraBold</vt:lpstr>
      <vt:lpstr>Roboto</vt:lpstr>
      <vt:lpstr>Futuristic Background by Slidesgo</vt:lpstr>
      <vt:lpstr>1_Futuristic Background by Slidesgo</vt:lpstr>
      <vt:lpstr>Testing Javascript en D365</vt:lpstr>
      <vt:lpstr>Instrucciones para el uso de la PPT</vt:lpstr>
      <vt:lpstr>Template usage instructions</vt:lpstr>
      <vt:lpstr>¡GRACIAS PATROCINADORES!</vt:lpstr>
      <vt:lpstr>Víctor Sánchez</vt:lpstr>
      <vt:lpstr>Testing</vt:lpstr>
      <vt:lpstr>Ponme un ejemplo que pueda conocer</vt:lpstr>
      <vt:lpstr>PowerPoint Presentation</vt:lpstr>
      <vt:lpstr>PowerPoint Presentation</vt:lpstr>
      <vt:lpstr>Beneficios secundarios</vt:lpstr>
      <vt:lpstr>Continua…</vt:lpstr>
      <vt:lpstr>¿QUÉ ES LO QUE DEBERIA TESTEAR?</vt:lpstr>
      <vt:lpstr>Qué seria lo peor que se puede romper de tu aplicación</vt:lpstr>
      <vt:lpstr>Cómo interactuan los desarrolladores y clientes finales con la aplicación</vt:lpstr>
      <vt:lpstr>Elige una interacción y escribe paso por paso un manual de testing</vt:lpstr>
      <vt:lpstr>Intenta automatizar los dos pasos anteriores</vt:lpstr>
      <vt:lpstr>Tipos de testing</vt:lpstr>
      <vt:lpstr>PowerPoint Presentation</vt:lpstr>
      <vt:lpstr>Static Testing (Para desarrolladores)</vt:lpstr>
      <vt:lpstr>Unit Testing (Para desarrolladores)</vt:lpstr>
      <vt:lpstr>Integration Testing (Para desarrolladores)</vt:lpstr>
      <vt:lpstr>End2End Testing (Para desarrolladores)</vt:lpstr>
      <vt:lpstr>PowerPoint Presentation</vt:lpstr>
      <vt:lpstr>GRACIAS</vt:lpstr>
      <vt:lpstr>Redes sociales y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lastModifiedBy>Victor Sanchez</cp:lastModifiedBy>
  <cp:revision>11</cp:revision>
  <dcterms:modified xsi:type="dcterms:W3CDTF">2022-09-09T18:19:00Z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  <property fmtid="{D5CDD505-2E9C-101B-9397-08002B2CF9AE}" pid="4" name="MSIP_Label_ef0d39aa-cedd-4c7e-b248-31346a9014e0_Enabled">
    <vt:lpwstr>true</vt:lpwstr>
  </property>
  <property fmtid="{D5CDD505-2E9C-101B-9397-08002B2CF9AE}" pid="5" name="MSIP_Label_ef0d39aa-cedd-4c7e-b248-31346a9014e0_SetDate">
    <vt:lpwstr>2022-09-09T18:18:59Z</vt:lpwstr>
  </property>
  <property fmtid="{D5CDD505-2E9C-101B-9397-08002B2CF9AE}" pid="6" name="MSIP_Label_ef0d39aa-cedd-4c7e-b248-31346a9014e0_Method">
    <vt:lpwstr>Standard</vt:lpwstr>
  </property>
  <property fmtid="{D5CDD505-2E9C-101B-9397-08002B2CF9AE}" pid="7" name="MSIP_Label_ef0d39aa-cedd-4c7e-b248-31346a9014e0_Name">
    <vt:lpwstr>Internal Data</vt:lpwstr>
  </property>
  <property fmtid="{D5CDD505-2E9C-101B-9397-08002B2CF9AE}" pid="8" name="MSIP_Label_ef0d39aa-cedd-4c7e-b248-31346a9014e0_SiteId">
    <vt:lpwstr>0928edbc-6c95-443b-ac07-bc039c56e6b6</vt:lpwstr>
  </property>
  <property fmtid="{D5CDD505-2E9C-101B-9397-08002B2CF9AE}" pid="9" name="MSIP_Label_ef0d39aa-cedd-4c7e-b248-31346a9014e0_ActionId">
    <vt:lpwstr>36ec70e8-9ce9-4bd9-b4e0-00c5cf7f3680</vt:lpwstr>
  </property>
  <property fmtid="{D5CDD505-2E9C-101B-9397-08002B2CF9AE}" pid="10" name="MSIP_Label_ef0d39aa-cedd-4c7e-b248-31346a9014e0_ContentBits">
    <vt:lpwstr>0</vt:lpwstr>
  </property>
</Properties>
</file>